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notesMasterIdLst>
    <p:notesMasterId r:id="rId16"/>
  </p:notesMasterIdLst>
  <p:sldIdLst>
    <p:sldId id="270" r:id="rId5"/>
    <p:sldId id="256" r:id="rId6"/>
    <p:sldId id="453" r:id="rId7"/>
    <p:sldId id="454" r:id="rId8"/>
    <p:sldId id="382" r:id="rId9"/>
    <p:sldId id="384" r:id="rId10"/>
    <p:sldId id="447" r:id="rId11"/>
    <p:sldId id="393" r:id="rId12"/>
    <p:sldId id="292" r:id="rId13"/>
    <p:sldId id="609" r:id="rId14"/>
    <p:sldId id="31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0668B-3209-413F-BA90-2E61C0B40699}" v="59" dt="2022-03-23T05:43:55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18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xcuesta@outlook.com" userId="4197dac630a6465e" providerId="LiveId" clId="{E6D0668B-3209-413F-BA90-2E61C0B40699}"/>
    <pc:docChg chg="undo custSel addSld delSld modSld delMainMaster">
      <pc:chgData name="fxcuesta@outlook.com" userId="4197dac630a6465e" providerId="LiveId" clId="{E6D0668B-3209-413F-BA90-2E61C0B40699}" dt="2022-03-23T05:43:55.826" v="501" actId="1076"/>
      <pc:docMkLst>
        <pc:docMk/>
      </pc:docMkLst>
      <pc:sldChg chg="addSp delSp modSp mod setBg">
        <pc:chgData name="fxcuesta@outlook.com" userId="4197dac630a6465e" providerId="LiveId" clId="{E6D0668B-3209-413F-BA90-2E61C0B40699}" dt="2022-03-23T04:59:51.978" v="278" actId="14100"/>
        <pc:sldMkLst>
          <pc:docMk/>
          <pc:sldMk cId="450823708" sldId="256"/>
        </pc:sldMkLst>
        <pc:spChg chg="del">
          <ac:chgData name="fxcuesta@outlook.com" userId="4197dac630a6465e" providerId="LiveId" clId="{E6D0668B-3209-413F-BA90-2E61C0B40699}" dt="2022-03-23T04:32:06.863" v="37" actId="478"/>
          <ac:spMkLst>
            <pc:docMk/>
            <pc:sldMk cId="450823708" sldId="256"/>
            <ac:spMk id="2" creationId="{7F909C71-A3EC-416C-A508-29E7F01965FA}"/>
          </ac:spMkLst>
        </pc:spChg>
        <pc:spChg chg="del">
          <ac:chgData name="fxcuesta@outlook.com" userId="4197dac630a6465e" providerId="LiveId" clId="{E6D0668B-3209-413F-BA90-2E61C0B40699}" dt="2022-03-23T04:32:09.178" v="38" actId="478"/>
          <ac:spMkLst>
            <pc:docMk/>
            <pc:sldMk cId="450823708" sldId="256"/>
            <ac:spMk id="3" creationId="{960C72FD-01AB-4703-93CB-7D72BA026186}"/>
          </ac:spMkLst>
        </pc:spChg>
        <pc:spChg chg="add mod">
          <ac:chgData name="fxcuesta@outlook.com" userId="4197dac630a6465e" providerId="LiveId" clId="{E6D0668B-3209-413F-BA90-2E61C0B40699}" dt="2022-03-23T04:49:11.534" v="90" actId="26606"/>
          <ac:spMkLst>
            <pc:docMk/>
            <pc:sldMk cId="450823708" sldId="256"/>
            <ac:spMk id="4" creationId="{944D769F-5A07-41A6-86E7-06632167EFDF}"/>
          </ac:spMkLst>
        </pc:spChg>
        <pc:spChg chg="add del">
          <ac:chgData name="fxcuesta@outlook.com" userId="4197dac630a6465e" providerId="LiveId" clId="{E6D0668B-3209-413F-BA90-2E61C0B40699}" dt="2022-03-23T04:40:01.939" v="45" actId="26606"/>
          <ac:spMkLst>
            <pc:docMk/>
            <pc:sldMk cId="450823708" sldId="256"/>
            <ac:spMk id="11" creationId="{D12DDE76-C203-4047-9998-63900085B5E8}"/>
          </ac:spMkLst>
        </pc:spChg>
        <pc:spChg chg="add del">
          <ac:chgData name="fxcuesta@outlook.com" userId="4197dac630a6465e" providerId="LiveId" clId="{E6D0668B-3209-413F-BA90-2E61C0B40699}" dt="2022-03-23T04:40:04.685" v="47" actId="26606"/>
          <ac:spMkLst>
            <pc:docMk/>
            <pc:sldMk cId="450823708" sldId="256"/>
            <ac:spMk id="13" creationId="{D4771268-CB57-404A-9271-370EB28F6090}"/>
          </ac:spMkLst>
        </pc:spChg>
        <pc:spChg chg="add del">
          <ac:chgData name="fxcuesta@outlook.com" userId="4197dac630a6465e" providerId="LiveId" clId="{E6D0668B-3209-413F-BA90-2E61C0B40699}" dt="2022-03-23T04:40:10.373" v="49" actId="26606"/>
          <ac:spMkLst>
            <pc:docMk/>
            <pc:sldMk cId="450823708" sldId="256"/>
            <ac:spMk id="15" creationId="{D07DD2DE-F619-49DD-B5E7-03A290FF4ED1}"/>
          </ac:spMkLst>
        </pc:spChg>
        <pc:spChg chg="add del">
          <ac:chgData name="fxcuesta@outlook.com" userId="4197dac630a6465e" providerId="LiveId" clId="{E6D0668B-3209-413F-BA90-2E61C0B40699}" dt="2022-03-23T04:40:10.373" v="49" actId="26606"/>
          <ac:spMkLst>
            <pc:docMk/>
            <pc:sldMk cId="450823708" sldId="256"/>
            <ac:spMk id="16" creationId="{A8384FB5-9ADC-4DDC-881B-597D56F5B15D}"/>
          </ac:spMkLst>
        </pc:spChg>
        <pc:spChg chg="add del">
          <ac:chgData name="fxcuesta@outlook.com" userId="4197dac630a6465e" providerId="LiveId" clId="{E6D0668B-3209-413F-BA90-2E61C0B40699}" dt="2022-03-23T04:40:10.373" v="49" actId="26606"/>
          <ac:spMkLst>
            <pc:docMk/>
            <pc:sldMk cId="450823708" sldId="256"/>
            <ac:spMk id="17" creationId="{85149191-5F60-4A28-AAFF-039F96B0F3EC}"/>
          </ac:spMkLst>
        </pc:spChg>
        <pc:spChg chg="add del">
          <ac:chgData name="fxcuesta@outlook.com" userId="4197dac630a6465e" providerId="LiveId" clId="{E6D0668B-3209-413F-BA90-2E61C0B40699}" dt="2022-03-23T04:40:10.373" v="49" actId="26606"/>
          <ac:spMkLst>
            <pc:docMk/>
            <pc:sldMk cId="450823708" sldId="256"/>
            <ac:spMk id="18" creationId="{91E5A9A7-95C6-4F4F-B00E-C82E07FE62EF}"/>
          </ac:spMkLst>
        </pc:spChg>
        <pc:spChg chg="add del">
          <ac:chgData name="fxcuesta@outlook.com" userId="4197dac630a6465e" providerId="LiveId" clId="{E6D0668B-3209-413F-BA90-2E61C0B40699}" dt="2022-03-23T04:40:10.373" v="49" actId="26606"/>
          <ac:spMkLst>
            <pc:docMk/>
            <pc:sldMk cId="450823708" sldId="256"/>
            <ac:spMk id="19" creationId="{F8260ED5-17F7-4158-B241-D51DD4CF1B7E}"/>
          </ac:spMkLst>
        </pc:spChg>
        <pc:spChg chg="add del">
          <ac:chgData name="fxcuesta@outlook.com" userId="4197dac630a6465e" providerId="LiveId" clId="{E6D0668B-3209-413F-BA90-2E61C0B40699}" dt="2022-03-23T04:49:11.534" v="90" actId="26606"/>
          <ac:spMkLst>
            <pc:docMk/>
            <pc:sldMk cId="450823708" sldId="256"/>
            <ac:spMk id="40" creationId="{826B4A43-2A34-4B22-882C-D7552FA9C7DB}"/>
          </ac:spMkLst>
        </pc:spChg>
        <pc:spChg chg="add del">
          <ac:chgData name="fxcuesta@outlook.com" userId="4197dac630a6465e" providerId="LiveId" clId="{E6D0668B-3209-413F-BA90-2E61C0B40699}" dt="2022-03-23T04:49:11.534" v="90" actId="26606"/>
          <ac:spMkLst>
            <pc:docMk/>
            <pc:sldMk cId="450823708" sldId="256"/>
            <ac:spMk id="41" creationId="{A5271697-90F1-4A23-8EF2-0179F2EAFACB}"/>
          </ac:spMkLst>
        </pc:spChg>
        <pc:spChg chg="add del">
          <ac:chgData name="fxcuesta@outlook.com" userId="4197dac630a6465e" providerId="LiveId" clId="{E6D0668B-3209-413F-BA90-2E61C0B40699}" dt="2022-03-23T04:49:11.534" v="90" actId="26606"/>
          <ac:spMkLst>
            <pc:docMk/>
            <pc:sldMk cId="450823708" sldId="256"/>
            <ac:spMk id="42" creationId="{D9F5512A-48E1-4C07-B75E-3CCC517B6804}"/>
          </ac:spMkLst>
        </pc:spChg>
        <pc:spChg chg="add del">
          <ac:chgData name="fxcuesta@outlook.com" userId="4197dac630a6465e" providerId="LiveId" clId="{E6D0668B-3209-413F-BA90-2E61C0B40699}" dt="2022-03-23T04:49:11.534" v="90" actId="26606"/>
          <ac:spMkLst>
            <pc:docMk/>
            <pc:sldMk cId="450823708" sldId="256"/>
            <ac:spMk id="43" creationId="{B429BAE5-B200-4FC0-BBC1-8D7C57D1D9F4}"/>
          </ac:spMkLst>
        </pc:spChg>
        <pc:spChg chg="add">
          <ac:chgData name="fxcuesta@outlook.com" userId="4197dac630a6465e" providerId="LiveId" clId="{E6D0668B-3209-413F-BA90-2E61C0B40699}" dt="2022-03-23T04:49:11.534" v="90" actId="26606"/>
          <ac:spMkLst>
            <pc:docMk/>
            <pc:sldMk cId="450823708" sldId="256"/>
            <ac:spMk id="47" creationId="{2151139A-886F-4B97-8815-729AD3831BBD}"/>
          </ac:spMkLst>
        </pc:spChg>
        <pc:spChg chg="add">
          <ac:chgData name="fxcuesta@outlook.com" userId="4197dac630a6465e" providerId="LiveId" clId="{E6D0668B-3209-413F-BA90-2E61C0B40699}" dt="2022-03-23T04:49:11.534" v="90" actId="26606"/>
          <ac:spMkLst>
            <pc:docMk/>
            <pc:sldMk cId="450823708" sldId="256"/>
            <ac:spMk id="48" creationId="{AB5E08C4-8CDD-4623-A5B8-E998C6DEE3B7}"/>
          </ac:spMkLst>
        </pc:spChg>
        <pc:spChg chg="add">
          <ac:chgData name="fxcuesta@outlook.com" userId="4197dac630a6465e" providerId="LiveId" clId="{E6D0668B-3209-413F-BA90-2E61C0B40699}" dt="2022-03-23T04:49:11.534" v="90" actId="26606"/>
          <ac:spMkLst>
            <pc:docMk/>
            <pc:sldMk cId="450823708" sldId="256"/>
            <ac:spMk id="49" creationId="{15F33878-D502-4FFA-8ACE-F2AECDB2A23F}"/>
          </ac:spMkLst>
        </pc:spChg>
        <pc:spChg chg="add del">
          <ac:chgData name="fxcuesta@outlook.com" userId="4197dac630a6465e" providerId="LiveId" clId="{E6D0668B-3209-413F-BA90-2E61C0B40699}" dt="2022-03-23T04:47:31.226" v="73" actId="26606"/>
          <ac:spMkLst>
            <pc:docMk/>
            <pc:sldMk cId="450823708" sldId="256"/>
            <ac:spMk id="50" creationId="{823AC064-BC96-4F32-8AE1-B2FD38754823}"/>
          </ac:spMkLst>
        </pc:spChg>
        <pc:spChg chg="add">
          <ac:chgData name="fxcuesta@outlook.com" userId="4197dac630a6465e" providerId="LiveId" clId="{E6D0668B-3209-413F-BA90-2E61C0B40699}" dt="2022-03-23T04:49:11.534" v="90" actId="26606"/>
          <ac:spMkLst>
            <pc:docMk/>
            <pc:sldMk cId="450823708" sldId="256"/>
            <ac:spMk id="56" creationId="{D3539FEE-81D3-4406-802E-60B20B16F4F6}"/>
          </ac:spMkLst>
        </pc:spChg>
        <pc:spChg chg="add">
          <ac:chgData name="fxcuesta@outlook.com" userId="4197dac630a6465e" providerId="LiveId" clId="{E6D0668B-3209-413F-BA90-2E61C0B40699}" dt="2022-03-23T04:49:11.534" v="90" actId="26606"/>
          <ac:spMkLst>
            <pc:docMk/>
            <pc:sldMk cId="450823708" sldId="256"/>
            <ac:spMk id="58" creationId="{DC701763-729E-462F-A5A8-E0DEFEB1E2E4}"/>
          </ac:spMkLst>
        </pc:spChg>
        <pc:spChg chg="add del">
          <ac:chgData name="fxcuesta@outlook.com" userId="4197dac630a6465e" providerId="LiveId" clId="{E6D0668B-3209-413F-BA90-2E61C0B40699}" dt="2022-03-23T04:47:41.465" v="75" actId="26606"/>
          <ac:spMkLst>
            <pc:docMk/>
            <pc:sldMk cId="450823708" sldId="256"/>
            <ac:spMk id="75" creationId="{7316481C-0A49-4796-812B-0D64F063B720}"/>
          </ac:spMkLst>
        </pc:spChg>
        <pc:spChg chg="add del">
          <ac:chgData name="fxcuesta@outlook.com" userId="4197dac630a6465e" providerId="LiveId" clId="{E6D0668B-3209-413F-BA90-2E61C0B40699}" dt="2022-03-23T04:47:41.465" v="75" actId="26606"/>
          <ac:spMkLst>
            <pc:docMk/>
            <pc:sldMk cId="450823708" sldId="256"/>
            <ac:spMk id="76" creationId="{D9F5512A-48E1-4C07-B75E-3CCC517B6804}"/>
          </ac:spMkLst>
        </pc:spChg>
        <pc:spChg chg="add del">
          <ac:chgData name="fxcuesta@outlook.com" userId="4197dac630a6465e" providerId="LiveId" clId="{E6D0668B-3209-413F-BA90-2E61C0B40699}" dt="2022-03-23T04:47:41.465" v="75" actId="26606"/>
          <ac:spMkLst>
            <pc:docMk/>
            <pc:sldMk cId="450823708" sldId="256"/>
            <ac:spMk id="77" creationId="{A5271697-90F1-4A23-8EF2-0179F2EAFACB}"/>
          </ac:spMkLst>
        </pc:spChg>
        <pc:spChg chg="add del">
          <ac:chgData name="fxcuesta@outlook.com" userId="4197dac630a6465e" providerId="LiveId" clId="{E6D0668B-3209-413F-BA90-2E61C0B40699}" dt="2022-03-23T04:49:01.378" v="89" actId="26606"/>
          <ac:spMkLst>
            <pc:docMk/>
            <pc:sldMk cId="450823708" sldId="256"/>
            <ac:spMk id="80" creationId="{823AC064-BC96-4F32-8AE1-B2FD38754823}"/>
          </ac:spMkLst>
        </pc:spChg>
        <pc:spChg chg="add del">
          <ac:chgData name="fxcuesta@outlook.com" userId="4197dac630a6465e" providerId="LiveId" clId="{E6D0668B-3209-413F-BA90-2E61C0B40699}" dt="2022-03-23T04:48:51.363" v="83" actId="26606"/>
          <ac:spMkLst>
            <pc:docMk/>
            <pc:sldMk cId="450823708" sldId="256"/>
            <ac:spMk id="87" creationId="{765F4110-C0FC-4D61-ACD2-A7C950EAE908}"/>
          </ac:spMkLst>
        </pc:spChg>
        <pc:grpChg chg="add del">
          <ac:chgData name="fxcuesta@outlook.com" userId="4197dac630a6465e" providerId="LiveId" clId="{E6D0668B-3209-413F-BA90-2E61C0B40699}" dt="2022-03-23T04:49:11.534" v="90" actId="26606"/>
          <ac:grpSpMkLst>
            <pc:docMk/>
            <pc:sldMk cId="450823708" sldId="256"/>
            <ac:grpSpMk id="44" creationId="{A9644633-5AE1-44D6-8F5F-6376DDA130CD}"/>
          </ac:grpSpMkLst>
        </pc:grpChg>
        <pc:grpChg chg="add del">
          <ac:chgData name="fxcuesta@outlook.com" userId="4197dac630a6465e" providerId="LiveId" clId="{E6D0668B-3209-413F-BA90-2E61C0B40699}" dt="2022-03-23T04:47:41.465" v="75" actId="26606"/>
          <ac:grpSpMkLst>
            <pc:docMk/>
            <pc:sldMk cId="450823708" sldId="256"/>
            <ac:grpSpMk id="78" creationId="{0924561D-756D-410B-973A-E68C2552C20C}"/>
          </ac:grpSpMkLst>
        </pc:grpChg>
        <pc:picChg chg="add mod ord">
          <ac:chgData name="fxcuesta@outlook.com" userId="4197dac630a6465e" providerId="LiveId" clId="{E6D0668B-3209-413F-BA90-2E61C0B40699}" dt="2022-03-23T04:50:00.823" v="106" actId="1076"/>
          <ac:picMkLst>
            <pc:docMk/>
            <pc:sldMk cId="450823708" sldId="256"/>
            <ac:picMk id="6" creationId="{8F738B3E-F90D-434F-A04B-17E2312A9FE3}"/>
          </ac:picMkLst>
        </pc:picChg>
        <pc:picChg chg="add mod modCrop">
          <ac:chgData name="fxcuesta@outlook.com" userId="4197dac630a6465e" providerId="LiveId" clId="{E6D0668B-3209-413F-BA90-2E61C0B40699}" dt="2022-03-23T04:59:51.978" v="278" actId="14100"/>
          <ac:picMkLst>
            <pc:docMk/>
            <pc:sldMk cId="450823708" sldId="256"/>
            <ac:picMk id="45" creationId="{EFE04766-1AB3-42AA-B58C-ADD0C36C1F68}"/>
          </ac:picMkLst>
        </pc:picChg>
        <pc:cxnChg chg="add del">
          <ac:chgData name="fxcuesta@outlook.com" userId="4197dac630a6465e" providerId="LiveId" clId="{E6D0668B-3209-413F-BA90-2E61C0B40699}" dt="2022-03-23T04:47:31.226" v="73" actId="26606"/>
          <ac:cxnSpMkLst>
            <pc:docMk/>
            <pc:sldMk cId="450823708" sldId="256"/>
            <ac:cxnSpMk id="52" creationId="{7E7C77BC-7138-40B1-A15B-20F57A494629}"/>
          </ac:cxnSpMkLst>
        </pc:cxnChg>
        <pc:cxnChg chg="add del">
          <ac:chgData name="fxcuesta@outlook.com" userId="4197dac630a6465e" providerId="LiveId" clId="{E6D0668B-3209-413F-BA90-2E61C0B40699}" dt="2022-03-23T04:47:31.226" v="73" actId="26606"/>
          <ac:cxnSpMkLst>
            <pc:docMk/>
            <pc:sldMk cId="450823708" sldId="256"/>
            <ac:cxnSpMk id="54" creationId="{DB146403-F3D6-484B-B2ED-97F9565D0370}"/>
          </ac:cxnSpMkLst>
        </pc:cxnChg>
        <pc:cxnChg chg="add del">
          <ac:chgData name="fxcuesta@outlook.com" userId="4197dac630a6465e" providerId="LiveId" clId="{E6D0668B-3209-413F-BA90-2E61C0B40699}" dt="2022-03-23T04:49:01.378" v="89" actId="26606"/>
          <ac:cxnSpMkLst>
            <pc:docMk/>
            <pc:sldMk cId="450823708" sldId="256"/>
            <ac:cxnSpMk id="81" creationId="{7E7C77BC-7138-40B1-A15B-20F57A494629}"/>
          </ac:cxnSpMkLst>
        </pc:cxnChg>
        <pc:cxnChg chg="add del">
          <ac:chgData name="fxcuesta@outlook.com" userId="4197dac630a6465e" providerId="LiveId" clId="{E6D0668B-3209-413F-BA90-2E61C0B40699}" dt="2022-03-23T04:49:01.378" v="89" actId="26606"/>
          <ac:cxnSpMkLst>
            <pc:docMk/>
            <pc:sldMk cId="450823708" sldId="256"/>
            <ac:cxnSpMk id="82" creationId="{DB146403-F3D6-484B-B2ED-97F9565D0370}"/>
          </ac:cxnSpMkLst>
        </pc:cxnChg>
        <pc:cxnChg chg="add del">
          <ac:chgData name="fxcuesta@outlook.com" userId="4197dac630a6465e" providerId="LiveId" clId="{E6D0668B-3209-413F-BA90-2E61C0B40699}" dt="2022-03-23T04:48:51.363" v="83" actId="26606"/>
          <ac:cxnSpMkLst>
            <pc:docMk/>
            <pc:sldMk cId="450823708" sldId="256"/>
            <ac:cxnSpMk id="89" creationId="{CC94CBDB-A76C-499E-95AB-C0A049E3154E}"/>
          </ac:cxnSpMkLst>
        </pc:cxnChg>
      </pc:sldChg>
      <pc:sldChg chg="addSp delSp modSp mod">
        <pc:chgData name="fxcuesta@outlook.com" userId="4197dac630a6465e" providerId="LiveId" clId="{E6D0668B-3209-413F-BA90-2E61C0B40699}" dt="2022-03-23T05:42:37.519" v="467" actId="1076"/>
        <pc:sldMkLst>
          <pc:docMk/>
          <pc:sldMk cId="1816347104" sldId="270"/>
        </pc:sldMkLst>
        <pc:spChg chg="mod">
          <ac:chgData name="fxcuesta@outlook.com" userId="4197dac630a6465e" providerId="LiveId" clId="{E6D0668B-3209-413F-BA90-2E61C0B40699}" dt="2022-03-23T05:42:37.519" v="467" actId="1076"/>
          <ac:spMkLst>
            <pc:docMk/>
            <pc:sldMk cId="1816347104" sldId="270"/>
            <ac:spMk id="2" creationId="{93E8B2F0-CAB1-43CA-9644-66269CC14633}"/>
          </ac:spMkLst>
        </pc:spChg>
        <pc:spChg chg="add del mod">
          <ac:chgData name="fxcuesta@outlook.com" userId="4197dac630a6465e" providerId="LiveId" clId="{E6D0668B-3209-413F-BA90-2E61C0B40699}" dt="2022-03-23T04:32:03.519" v="36" actId="21"/>
          <ac:spMkLst>
            <pc:docMk/>
            <pc:sldMk cId="1816347104" sldId="270"/>
            <ac:spMk id="10" creationId="{E8111CF0-2270-4B1A-BBC1-C0833F12119E}"/>
          </ac:spMkLst>
        </pc:spChg>
        <pc:spChg chg="mod">
          <ac:chgData name="fxcuesta@outlook.com" userId="4197dac630a6465e" providerId="LiveId" clId="{E6D0668B-3209-413F-BA90-2E61C0B40699}" dt="2022-03-23T05:42:31.463" v="466" actId="255"/>
          <ac:spMkLst>
            <pc:docMk/>
            <pc:sldMk cId="1816347104" sldId="270"/>
            <ac:spMk id="12" creationId="{7D1ECDDC-08A6-4192-8D37-981EE463681F}"/>
          </ac:spMkLst>
        </pc:spChg>
        <pc:picChg chg="add del mod">
          <ac:chgData name="fxcuesta@outlook.com" userId="4197dac630a6465e" providerId="LiveId" clId="{E6D0668B-3209-413F-BA90-2E61C0B40699}" dt="2022-03-23T05:41:52.650" v="455" actId="478"/>
          <ac:picMkLst>
            <pc:docMk/>
            <pc:sldMk cId="1816347104" sldId="270"/>
            <ac:picMk id="5" creationId="{09E4D59A-D731-491D-8C9C-513065F12F00}"/>
          </ac:picMkLst>
        </pc:picChg>
        <pc:picChg chg="mod">
          <ac:chgData name="fxcuesta@outlook.com" userId="4197dac630a6465e" providerId="LiveId" clId="{E6D0668B-3209-413F-BA90-2E61C0B40699}" dt="2022-03-23T05:42:12.308" v="462" actId="1076"/>
          <ac:picMkLst>
            <pc:docMk/>
            <pc:sldMk cId="1816347104" sldId="270"/>
            <ac:picMk id="1026" creationId="{53DA3279-85B6-4D92-9DC1-489BD2E71B4B}"/>
          </ac:picMkLst>
        </pc:picChg>
        <pc:picChg chg="add mod">
          <ac:chgData name="fxcuesta@outlook.com" userId="4197dac630a6465e" providerId="LiveId" clId="{E6D0668B-3209-413F-BA90-2E61C0B40699}" dt="2022-03-23T05:42:10.164" v="461" actId="1076"/>
          <ac:picMkLst>
            <pc:docMk/>
            <pc:sldMk cId="1816347104" sldId="270"/>
            <ac:picMk id="1028" creationId="{123FB4FE-AA2E-4CDA-A776-6AD6DA5BF02D}"/>
          </ac:picMkLst>
        </pc:picChg>
      </pc:sldChg>
      <pc:sldChg chg="add del">
        <pc:chgData name="fxcuesta@outlook.com" userId="4197dac630a6465e" providerId="LiveId" clId="{E6D0668B-3209-413F-BA90-2E61C0B40699}" dt="2022-03-23T05:25:47.620" v="329"/>
        <pc:sldMkLst>
          <pc:docMk/>
          <pc:sldMk cId="3637859901" sldId="277"/>
        </pc:sldMkLst>
      </pc:sldChg>
      <pc:sldChg chg="add del">
        <pc:chgData name="fxcuesta@outlook.com" userId="4197dac630a6465e" providerId="LiveId" clId="{E6D0668B-3209-413F-BA90-2E61C0B40699}" dt="2022-03-23T04:56:40.011" v="245" actId="47"/>
        <pc:sldMkLst>
          <pc:docMk/>
          <pc:sldMk cId="568697601" sldId="282"/>
        </pc:sldMkLst>
      </pc:sldChg>
      <pc:sldChg chg="add">
        <pc:chgData name="fxcuesta@outlook.com" userId="4197dac630a6465e" providerId="LiveId" clId="{E6D0668B-3209-413F-BA90-2E61C0B40699}" dt="2022-03-23T05:24:27.917" v="327"/>
        <pc:sldMkLst>
          <pc:docMk/>
          <pc:sldMk cId="469998670" sldId="292"/>
        </pc:sldMkLst>
      </pc:sldChg>
      <pc:sldChg chg="modSp add del mod modTransition">
        <pc:chgData name="fxcuesta@outlook.com" userId="4197dac630a6465e" providerId="LiveId" clId="{E6D0668B-3209-413F-BA90-2E61C0B40699}" dt="2022-03-23T05:40:10.466" v="451" actId="1076"/>
        <pc:sldMkLst>
          <pc:docMk/>
          <pc:sldMk cId="499615475" sldId="311"/>
        </pc:sldMkLst>
        <pc:spChg chg="mod">
          <ac:chgData name="fxcuesta@outlook.com" userId="4197dac630a6465e" providerId="LiveId" clId="{E6D0668B-3209-413F-BA90-2E61C0B40699}" dt="2022-03-23T05:40:03.004" v="447" actId="1076"/>
          <ac:spMkLst>
            <pc:docMk/>
            <pc:sldMk cId="499615475" sldId="311"/>
            <ac:spMk id="5" creationId="{583A7CB3-7701-45DC-A5CF-BAF92B43A636}"/>
          </ac:spMkLst>
        </pc:spChg>
        <pc:picChg chg="mod">
          <ac:chgData name="fxcuesta@outlook.com" userId="4197dac630a6465e" providerId="LiveId" clId="{E6D0668B-3209-413F-BA90-2E61C0B40699}" dt="2022-03-23T05:39:51.141" v="443" actId="14100"/>
          <ac:picMkLst>
            <pc:docMk/>
            <pc:sldMk cId="499615475" sldId="311"/>
            <ac:picMk id="4" creationId="{C9F1FE8F-80C0-4977-9133-AA8800EB3176}"/>
          </ac:picMkLst>
        </pc:picChg>
        <pc:picChg chg="mod">
          <ac:chgData name="fxcuesta@outlook.com" userId="4197dac630a6465e" providerId="LiveId" clId="{E6D0668B-3209-413F-BA90-2E61C0B40699}" dt="2022-03-23T05:40:10.466" v="451" actId="1076"/>
          <ac:picMkLst>
            <pc:docMk/>
            <pc:sldMk cId="499615475" sldId="311"/>
            <ac:picMk id="6" creationId="{0B37A673-1355-4ADF-99ED-F44635A8D3E2}"/>
          </ac:picMkLst>
        </pc:picChg>
      </pc:sldChg>
      <pc:sldChg chg="delSp modSp add mod">
        <pc:chgData name="fxcuesta@outlook.com" userId="4197dac630a6465e" providerId="LiveId" clId="{E6D0668B-3209-413F-BA90-2E61C0B40699}" dt="2022-03-23T05:43:08.268" v="493" actId="1076"/>
        <pc:sldMkLst>
          <pc:docMk/>
          <pc:sldMk cId="1702787059" sldId="382"/>
        </pc:sldMkLst>
        <pc:spChg chg="del mod">
          <ac:chgData name="fxcuesta@outlook.com" userId="4197dac630a6465e" providerId="LiveId" clId="{E6D0668B-3209-413F-BA90-2E61C0B40699}" dt="2022-03-23T05:18:50.793" v="293" actId="478"/>
          <ac:spMkLst>
            <pc:docMk/>
            <pc:sldMk cId="1702787059" sldId="382"/>
            <ac:spMk id="32776" creationId="{00000000-0000-0000-0000-000000000000}"/>
          </ac:spMkLst>
        </pc:spChg>
        <pc:spChg chg="mod">
          <ac:chgData name="fxcuesta@outlook.com" userId="4197dac630a6465e" providerId="LiveId" clId="{E6D0668B-3209-413F-BA90-2E61C0B40699}" dt="2022-03-23T05:43:08.268" v="493" actId="1076"/>
          <ac:spMkLst>
            <pc:docMk/>
            <pc:sldMk cId="1702787059" sldId="382"/>
            <ac:spMk id="32779" creationId="{00000000-0000-0000-0000-000000000000}"/>
          </ac:spMkLst>
        </pc:spChg>
        <pc:spChg chg="mod">
          <ac:chgData name="fxcuesta@outlook.com" userId="4197dac630a6465e" providerId="LiveId" clId="{E6D0668B-3209-413F-BA90-2E61C0B40699}" dt="2022-03-23T05:11:32.855" v="284" actId="20577"/>
          <ac:spMkLst>
            <pc:docMk/>
            <pc:sldMk cId="1702787059" sldId="382"/>
            <ac:spMk id="111619" creationId="{00000000-0000-0000-0000-000000000000}"/>
          </ac:spMkLst>
        </pc:spChg>
        <pc:spChg chg="mod">
          <ac:chgData name="fxcuesta@outlook.com" userId="4197dac630a6465e" providerId="LiveId" clId="{E6D0668B-3209-413F-BA90-2E61C0B40699}" dt="2022-03-23T05:43:03.354" v="492" actId="1035"/>
          <ac:spMkLst>
            <pc:docMk/>
            <pc:sldMk cId="1702787059" sldId="382"/>
            <ac:spMk id="111621" creationId="{00000000-0000-0000-0000-000000000000}"/>
          </ac:spMkLst>
        </pc:spChg>
        <pc:spChg chg="mod">
          <ac:chgData name="fxcuesta@outlook.com" userId="4197dac630a6465e" providerId="LiveId" clId="{E6D0668B-3209-413F-BA90-2E61C0B40699}" dt="2022-03-23T05:43:03.354" v="492" actId="1035"/>
          <ac:spMkLst>
            <pc:docMk/>
            <pc:sldMk cId="1702787059" sldId="382"/>
            <ac:spMk id="111625" creationId="{00000000-0000-0000-0000-000000000000}"/>
          </ac:spMkLst>
        </pc:spChg>
        <pc:picChg chg="mod">
          <ac:chgData name="fxcuesta@outlook.com" userId="4197dac630a6465e" providerId="LiveId" clId="{E6D0668B-3209-413F-BA90-2E61C0B40699}" dt="2022-03-23T05:43:03.354" v="492" actId="1035"/>
          <ac:picMkLst>
            <pc:docMk/>
            <pc:sldMk cId="1702787059" sldId="382"/>
            <ac:picMk id="111618" creationId="{00000000-0000-0000-0000-000000000000}"/>
          </ac:picMkLst>
        </pc:picChg>
      </pc:sldChg>
      <pc:sldChg chg="add">
        <pc:chgData name="fxcuesta@outlook.com" userId="4197dac630a6465e" providerId="LiveId" clId="{E6D0668B-3209-413F-BA90-2E61C0B40699}" dt="2022-03-23T05:20:07.045" v="325"/>
        <pc:sldMkLst>
          <pc:docMk/>
          <pc:sldMk cId="1855281673" sldId="384"/>
        </pc:sldMkLst>
      </pc:sldChg>
      <pc:sldChg chg="addSp delSp modSp add mod">
        <pc:chgData name="fxcuesta@outlook.com" userId="4197dac630a6465e" providerId="LiveId" clId="{E6D0668B-3209-413F-BA90-2E61C0B40699}" dt="2022-03-23T05:35:29.518" v="438" actId="1076"/>
        <pc:sldMkLst>
          <pc:docMk/>
          <pc:sldMk cId="2197851062" sldId="393"/>
        </pc:sldMkLst>
        <pc:spChg chg="mod">
          <ac:chgData name="fxcuesta@outlook.com" userId="4197dac630a6465e" providerId="LiveId" clId="{E6D0668B-3209-413F-BA90-2E61C0B40699}" dt="2022-03-23T05:29:45.698" v="409" actId="1076"/>
          <ac:spMkLst>
            <pc:docMk/>
            <pc:sldMk cId="2197851062" sldId="393"/>
            <ac:spMk id="2" creationId="{1A601E06-522E-4B46-AE17-3681112B202B}"/>
          </ac:spMkLst>
        </pc:spChg>
        <pc:spChg chg="mod">
          <ac:chgData name="fxcuesta@outlook.com" userId="4197dac630a6465e" providerId="LiveId" clId="{E6D0668B-3209-413F-BA90-2E61C0B40699}" dt="2022-03-23T05:29:57.857" v="433" actId="20577"/>
          <ac:spMkLst>
            <pc:docMk/>
            <pc:sldMk cId="2197851062" sldId="393"/>
            <ac:spMk id="5" creationId="{7F88F3B0-9A44-421B-9DEC-EA28BCD20178}"/>
          </ac:spMkLst>
        </pc:spChg>
        <pc:spChg chg="mod">
          <ac:chgData name="fxcuesta@outlook.com" userId="4197dac630a6465e" providerId="LiveId" clId="{E6D0668B-3209-413F-BA90-2E61C0B40699}" dt="2022-03-23T05:29:35.244" v="407" actId="1035"/>
          <ac:spMkLst>
            <pc:docMk/>
            <pc:sldMk cId="2197851062" sldId="393"/>
            <ac:spMk id="8" creationId="{177C92ED-C84C-4589-A0CC-5F99E9A079DD}"/>
          </ac:spMkLst>
        </pc:spChg>
        <pc:picChg chg="add mod">
          <ac:chgData name="fxcuesta@outlook.com" userId="4197dac630a6465e" providerId="LiveId" clId="{E6D0668B-3209-413F-BA90-2E61C0B40699}" dt="2022-03-23T05:35:29.518" v="438" actId="1076"/>
          <ac:picMkLst>
            <pc:docMk/>
            <pc:sldMk cId="2197851062" sldId="393"/>
            <ac:picMk id="4" creationId="{E00E1BAA-DE57-493A-AAC7-2A56D92AEB95}"/>
          </ac:picMkLst>
        </pc:picChg>
        <pc:picChg chg="del mod">
          <ac:chgData name="fxcuesta@outlook.com" userId="4197dac630a6465e" providerId="LiveId" clId="{E6D0668B-3209-413F-BA90-2E61C0B40699}" dt="2022-03-23T05:35:20.856" v="434" actId="478"/>
          <ac:picMkLst>
            <pc:docMk/>
            <pc:sldMk cId="2197851062" sldId="393"/>
            <ac:picMk id="7" creationId="{689B12D2-9E92-406D-A12C-08F8C91C1722}"/>
          </ac:picMkLst>
        </pc:picChg>
        <pc:cxnChg chg="mod">
          <ac:chgData name="fxcuesta@outlook.com" userId="4197dac630a6465e" providerId="LiveId" clId="{E6D0668B-3209-413F-BA90-2E61C0B40699}" dt="2022-03-23T05:29:35.244" v="407" actId="1035"/>
          <ac:cxnSpMkLst>
            <pc:docMk/>
            <pc:sldMk cId="2197851062" sldId="393"/>
            <ac:cxnSpMk id="9" creationId="{E9F10E6F-CDB5-4F8E-A701-2DC05B02FE69}"/>
          </ac:cxnSpMkLst>
        </pc:cxnChg>
      </pc:sldChg>
      <pc:sldChg chg="addSp delSp modSp add mod">
        <pc:chgData name="fxcuesta@outlook.com" userId="4197dac630a6465e" providerId="LiveId" clId="{E6D0668B-3209-413F-BA90-2E61C0B40699}" dt="2022-03-23T05:43:55.826" v="501" actId="1076"/>
        <pc:sldMkLst>
          <pc:docMk/>
          <pc:sldMk cId="527507720" sldId="447"/>
        </pc:sldMkLst>
        <pc:spChg chg="mod">
          <ac:chgData name="fxcuesta@outlook.com" userId="4197dac630a6465e" providerId="LiveId" clId="{E6D0668B-3209-413F-BA90-2E61C0B40699}" dt="2022-03-23T05:43:55.826" v="501" actId="1076"/>
          <ac:spMkLst>
            <pc:docMk/>
            <pc:sldMk cId="527507720" sldId="447"/>
            <ac:spMk id="12" creationId="{D7E18BA8-EFC9-44E6-AE3F-97D463B503C5}"/>
          </ac:spMkLst>
        </pc:spChg>
        <pc:spChg chg="add del mod">
          <ac:chgData name="fxcuesta@outlook.com" userId="4197dac630a6465e" providerId="LiveId" clId="{E6D0668B-3209-413F-BA90-2E61C0B40699}" dt="2022-03-23T05:43:40.883" v="496" actId="1076"/>
          <ac:spMkLst>
            <pc:docMk/>
            <pc:sldMk cId="527507720" sldId="447"/>
            <ac:spMk id="126982" creationId="{00000000-0000-0000-0000-000000000000}"/>
          </ac:spMkLst>
        </pc:spChg>
        <pc:spChg chg="add del mod">
          <ac:chgData name="fxcuesta@outlook.com" userId="4197dac630a6465e" providerId="LiveId" clId="{E6D0668B-3209-413F-BA90-2E61C0B40699}" dt="2022-03-23T05:43:40.883" v="496" actId="1076"/>
          <ac:spMkLst>
            <pc:docMk/>
            <pc:sldMk cId="527507720" sldId="447"/>
            <ac:spMk id="126983" creationId="{00000000-0000-0000-0000-000000000000}"/>
          </ac:spMkLst>
        </pc:spChg>
        <pc:spChg chg="mod">
          <ac:chgData name="fxcuesta@outlook.com" userId="4197dac630a6465e" providerId="LiveId" clId="{E6D0668B-3209-413F-BA90-2E61C0B40699}" dt="2022-03-23T05:43:40.883" v="496" actId="1076"/>
          <ac:spMkLst>
            <pc:docMk/>
            <pc:sldMk cId="527507720" sldId="447"/>
            <ac:spMk id="126984" creationId="{00000000-0000-0000-0000-000000000000}"/>
          </ac:spMkLst>
        </pc:spChg>
        <pc:spChg chg="mod">
          <ac:chgData name="fxcuesta@outlook.com" userId="4197dac630a6465e" providerId="LiveId" clId="{E6D0668B-3209-413F-BA90-2E61C0B40699}" dt="2022-03-23T05:43:40.883" v="496" actId="1076"/>
          <ac:spMkLst>
            <pc:docMk/>
            <pc:sldMk cId="527507720" sldId="447"/>
            <ac:spMk id="126985" creationId="{00000000-0000-0000-0000-000000000000}"/>
          </ac:spMkLst>
        </pc:spChg>
        <pc:grpChg chg="mod">
          <ac:chgData name="fxcuesta@outlook.com" userId="4197dac630a6465e" providerId="LiveId" clId="{E6D0668B-3209-413F-BA90-2E61C0B40699}" dt="2022-03-23T05:43:40.883" v="496" actId="1076"/>
          <ac:grpSpMkLst>
            <pc:docMk/>
            <pc:sldMk cId="527507720" sldId="447"/>
            <ac:grpSpMk id="2" creationId="{1B177E3F-1363-4056-A06F-585CF5B3DBCF}"/>
          </ac:grpSpMkLst>
        </pc:grpChg>
        <pc:picChg chg="mod">
          <ac:chgData name="fxcuesta@outlook.com" userId="4197dac630a6465e" providerId="LiveId" clId="{E6D0668B-3209-413F-BA90-2E61C0B40699}" dt="2022-03-23T05:43:40.883" v="496" actId="1076"/>
          <ac:picMkLst>
            <pc:docMk/>
            <pc:sldMk cId="527507720" sldId="447"/>
            <ac:picMk id="126978" creationId="{00000000-0000-0000-0000-000000000000}"/>
          </ac:picMkLst>
        </pc:picChg>
        <pc:picChg chg="mod">
          <ac:chgData name="fxcuesta@outlook.com" userId="4197dac630a6465e" providerId="LiveId" clId="{E6D0668B-3209-413F-BA90-2E61C0B40699}" dt="2022-03-23T05:43:40.883" v="496" actId="1076"/>
          <ac:picMkLst>
            <pc:docMk/>
            <pc:sldMk cId="527507720" sldId="447"/>
            <ac:picMk id="126981" creationId="{00000000-0000-0000-0000-000000000000}"/>
          </ac:picMkLst>
        </pc:picChg>
      </pc:sldChg>
      <pc:sldChg chg="addSp delSp modSp add del modAnim">
        <pc:chgData name="fxcuesta@outlook.com" userId="4197dac630a6465e" providerId="LiveId" clId="{E6D0668B-3209-413F-BA90-2E61C0B40699}" dt="2022-03-23T04:59:25.873" v="277" actId="47"/>
        <pc:sldMkLst>
          <pc:docMk/>
          <pc:sldMk cId="3680671664" sldId="452"/>
        </pc:sldMkLst>
        <pc:spChg chg="mod">
          <ac:chgData name="fxcuesta@outlook.com" userId="4197dac630a6465e" providerId="LiveId" clId="{E6D0668B-3209-413F-BA90-2E61C0B40699}" dt="2022-03-23T04:57:02.919" v="247" actId="164"/>
          <ac:spMkLst>
            <pc:docMk/>
            <pc:sldMk cId="3680671664" sldId="452"/>
            <ac:spMk id="9" creationId="{9B67BB3F-0692-4EA8-A341-39E202C8667D}"/>
          </ac:spMkLst>
        </pc:spChg>
        <pc:spChg chg="mod">
          <ac:chgData name="fxcuesta@outlook.com" userId="4197dac630a6465e" providerId="LiveId" clId="{E6D0668B-3209-413F-BA90-2E61C0B40699}" dt="2022-03-23T04:57:02.919" v="247" actId="164"/>
          <ac:spMkLst>
            <pc:docMk/>
            <pc:sldMk cId="3680671664" sldId="452"/>
            <ac:spMk id="10" creationId="{DD86544A-7A0C-4ADE-8245-A70397283EB3}"/>
          </ac:spMkLst>
        </pc:spChg>
        <pc:grpChg chg="mod">
          <ac:chgData name="fxcuesta@outlook.com" userId="4197dac630a6465e" providerId="LiveId" clId="{E6D0668B-3209-413F-BA90-2E61C0B40699}" dt="2022-03-23T04:57:02.919" v="247" actId="164"/>
          <ac:grpSpMkLst>
            <pc:docMk/>
            <pc:sldMk cId="3680671664" sldId="452"/>
            <ac:grpSpMk id="8" creationId="{4C425A66-CDC3-4F9A-B22E-9385862A15B4}"/>
          </ac:grpSpMkLst>
        </pc:grpChg>
        <pc:grpChg chg="add mod">
          <ac:chgData name="fxcuesta@outlook.com" userId="4197dac630a6465e" providerId="LiveId" clId="{E6D0668B-3209-413F-BA90-2E61C0B40699}" dt="2022-03-23T04:57:02.919" v="247" actId="164"/>
          <ac:grpSpMkLst>
            <pc:docMk/>
            <pc:sldMk cId="3680671664" sldId="452"/>
            <ac:grpSpMk id="11" creationId="{62E5F715-C64B-4515-BF38-62604DC1F20B}"/>
          </ac:grpSpMkLst>
        </pc:grpChg>
        <pc:picChg chg="add del mod">
          <ac:chgData name="fxcuesta@outlook.com" userId="4197dac630a6465e" providerId="LiveId" clId="{E6D0668B-3209-413F-BA90-2E61C0B40699}" dt="2022-03-23T04:57:02.919" v="247" actId="164"/>
          <ac:picMkLst>
            <pc:docMk/>
            <pc:sldMk cId="3680671664" sldId="452"/>
            <ac:picMk id="4" creationId="{00000000-0000-0000-0000-000000000000}"/>
          </ac:picMkLst>
        </pc:picChg>
      </pc:sldChg>
      <pc:sldChg chg="addSp delSp modSp add mod modAnim">
        <pc:chgData name="fxcuesta@outlook.com" userId="4197dac630a6465e" providerId="LiveId" clId="{E6D0668B-3209-413F-BA90-2E61C0B40699}" dt="2022-03-23T04:56:22.863" v="244" actId="1076"/>
        <pc:sldMkLst>
          <pc:docMk/>
          <pc:sldMk cId="2515374121" sldId="453"/>
        </pc:sldMkLst>
        <pc:spChg chg="add mod">
          <ac:chgData name="fxcuesta@outlook.com" userId="4197dac630a6465e" providerId="LiveId" clId="{E6D0668B-3209-413F-BA90-2E61C0B40699}" dt="2022-03-23T04:56:22.863" v="244" actId="1076"/>
          <ac:spMkLst>
            <pc:docMk/>
            <pc:sldMk cId="2515374121" sldId="453"/>
            <ac:spMk id="2" creationId="{00606E0F-A03B-4C92-8F11-F99A08F5CE56}"/>
          </ac:spMkLst>
        </pc:spChg>
        <pc:spChg chg="mod">
          <ac:chgData name="fxcuesta@outlook.com" userId="4197dac630a6465e" providerId="LiveId" clId="{E6D0668B-3209-413F-BA90-2E61C0B40699}" dt="2022-03-23T04:54:52.240" v="113" actId="26606"/>
          <ac:spMkLst>
            <pc:docMk/>
            <pc:sldMk cId="2515374121" sldId="453"/>
            <ac:spMk id="4" creationId="{944D769F-5A07-41A6-86E7-06632167EFDF}"/>
          </ac:spMkLst>
        </pc:spChg>
        <pc:spChg chg="add mod">
          <ac:chgData name="fxcuesta@outlook.com" userId="4197dac630a6465e" providerId="LiveId" clId="{E6D0668B-3209-413F-BA90-2E61C0B40699}" dt="2022-03-23T04:55:29.170" v="148" actId="1035"/>
          <ac:spMkLst>
            <pc:docMk/>
            <pc:sldMk cId="2515374121" sldId="453"/>
            <ac:spMk id="15" creationId="{254BEAF8-4C0C-4EDC-A7BC-4A28A69F55FA}"/>
          </ac:spMkLst>
        </pc:spChg>
        <pc:spChg chg="add mod">
          <ac:chgData name="fxcuesta@outlook.com" userId="4197dac630a6465e" providerId="LiveId" clId="{E6D0668B-3209-413F-BA90-2E61C0B40699}" dt="2022-03-23T04:55:29.170" v="148" actId="1035"/>
          <ac:spMkLst>
            <pc:docMk/>
            <pc:sldMk cId="2515374121" sldId="453"/>
            <ac:spMk id="16" creationId="{AB220E44-6B6B-4A0C-90D7-67AD63F65F41}"/>
          </ac:spMkLst>
        </pc:spChg>
        <pc:spChg chg="del">
          <ac:chgData name="fxcuesta@outlook.com" userId="4197dac630a6465e" providerId="LiveId" clId="{E6D0668B-3209-413F-BA90-2E61C0B40699}" dt="2022-03-23T04:54:52.240" v="113" actId="26606"/>
          <ac:spMkLst>
            <pc:docMk/>
            <pc:sldMk cId="2515374121" sldId="453"/>
            <ac:spMk id="47" creationId="{2151139A-886F-4B97-8815-729AD3831BBD}"/>
          </ac:spMkLst>
        </pc:spChg>
        <pc:spChg chg="del">
          <ac:chgData name="fxcuesta@outlook.com" userId="4197dac630a6465e" providerId="LiveId" clId="{E6D0668B-3209-413F-BA90-2E61C0B40699}" dt="2022-03-23T04:54:52.240" v="113" actId="26606"/>
          <ac:spMkLst>
            <pc:docMk/>
            <pc:sldMk cId="2515374121" sldId="453"/>
            <ac:spMk id="48" creationId="{AB5E08C4-8CDD-4623-A5B8-E998C6DEE3B7}"/>
          </ac:spMkLst>
        </pc:spChg>
        <pc:spChg chg="del">
          <ac:chgData name="fxcuesta@outlook.com" userId="4197dac630a6465e" providerId="LiveId" clId="{E6D0668B-3209-413F-BA90-2E61C0B40699}" dt="2022-03-23T04:54:52.240" v="113" actId="26606"/>
          <ac:spMkLst>
            <pc:docMk/>
            <pc:sldMk cId="2515374121" sldId="453"/>
            <ac:spMk id="49" creationId="{15F33878-D502-4FFA-8ACE-F2AECDB2A23F}"/>
          </ac:spMkLst>
        </pc:spChg>
        <pc:spChg chg="del">
          <ac:chgData name="fxcuesta@outlook.com" userId="4197dac630a6465e" providerId="LiveId" clId="{E6D0668B-3209-413F-BA90-2E61C0B40699}" dt="2022-03-23T04:54:52.240" v="113" actId="26606"/>
          <ac:spMkLst>
            <pc:docMk/>
            <pc:sldMk cId="2515374121" sldId="453"/>
            <ac:spMk id="56" creationId="{D3539FEE-81D3-4406-802E-60B20B16F4F6}"/>
          </ac:spMkLst>
        </pc:spChg>
        <pc:spChg chg="del">
          <ac:chgData name="fxcuesta@outlook.com" userId="4197dac630a6465e" providerId="LiveId" clId="{E6D0668B-3209-413F-BA90-2E61C0B40699}" dt="2022-03-23T04:54:52.240" v="113" actId="26606"/>
          <ac:spMkLst>
            <pc:docMk/>
            <pc:sldMk cId="2515374121" sldId="453"/>
            <ac:spMk id="58" creationId="{DC701763-729E-462F-A5A8-E0DEFEB1E2E4}"/>
          </ac:spMkLst>
        </pc:spChg>
        <pc:spChg chg="add">
          <ac:chgData name="fxcuesta@outlook.com" userId="4197dac630a6465e" providerId="LiveId" clId="{E6D0668B-3209-413F-BA90-2E61C0B40699}" dt="2022-03-23T04:54:52.240" v="113" actId="26606"/>
          <ac:spMkLst>
            <pc:docMk/>
            <pc:sldMk cId="2515374121" sldId="453"/>
            <ac:spMk id="63" creationId="{A8384FB5-9ADC-4DDC-881B-597D56F5B15D}"/>
          </ac:spMkLst>
        </pc:spChg>
        <pc:spChg chg="add">
          <ac:chgData name="fxcuesta@outlook.com" userId="4197dac630a6465e" providerId="LiveId" clId="{E6D0668B-3209-413F-BA90-2E61C0B40699}" dt="2022-03-23T04:54:52.240" v="113" actId="26606"/>
          <ac:spMkLst>
            <pc:docMk/>
            <pc:sldMk cId="2515374121" sldId="453"/>
            <ac:spMk id="65" creationId="{1199E1B1-A8C0-4FE8-A5A8-1CB41D69F857}"/>
          </ac:spMkLst>
        </pc:spChg>
        <pc:spChg chg="add">
          <ac:chgData name="fxcuesta@outlook.com" userId="4197dac630a6465e" providerId="LiveId" clId="{E6D0668B-3209-413F-BA90-2E61C0B40699}" dt="2022-03-23T04:54:52.240" v="113" actId="26606"/>
          <ac:spMkLst>
            <pc:docMk/>
            <pc:sldMk cId="2515374121" sldId="453"/>
            <ac:spMk id="67" creationId="{84A8DE83-DE75-4B41-9DB4-A7EC0B0DEC0B}"/>
          </ac:spMkLst>
        </pc:spChg>
        <pc:spChg chg="add">
          <ac:chgData name="fxcuesta@outlook.com" userId="4197dac630a6465e" providerId="LiveId" clId="{E6D0668B-3209-413F-BA90-2E61C0B40699}" dt="2022-03-23T04:54:52.240" v="113" actId="26606"/>
          <ac:spMkLst>
            <pc:docMk/>
            <pc:sldMk cId="2515374121" sldId="453"/>
            <ac:spMk id="69" creationId="{A7009A0A-BEF5-4EAC-AF15-E4F9F002E239}"/>
          </ac:spMkLst>
        </pc:spChg>
        <pc:picChg chg="del">
          <ac:chgData name="fxcuesta@outlook.com" userId="4197dac630a6465e" providerId="LiveId" clId="{E6D0668B-3209-413F-BA90-2E61C0B40699}" dt="2022-03-23T04:54:39.113" v="110" actId="478"/>
          <ac:picMkLst>
            <pc:docMk/>
            <pc:sldMk cId="2515374121" sldId="453"/>
            <ac:picMk id="6" creationId="{8F738B3E-F90D-434F-A04B-17E2312A9FE3}"/>
          </ac:picMkLst>
        </pc:picChg>
        <pc:picChg chg="add mod">
          <ac:chgData name="fxcuesta@outlook.com" userId="4197dac630a6465e" providerId="LiveId" clId="{E6D0668B-3209-413F-BA90-2E61C0B40699}" dt="2022-03-23T04:54:56.419" v="114" actId="1076"/>
          <ac:picMkLst>
            <pc:docMk/>
            <pc:sldMk cId="2515374121" sldId="453"/>
            <ac:picMk id="10" creationId="{FC0C46EB-461C-4CA7-9B32-B92793ED791F}"/>
          </ac:picMkLst>
        </pc:picChg>
        <pc:picChg chg="del">
          <ac:chgData name="fxcuesta@outlook.com" userId="4197dac630a6465e" providerId="LiveId" clId="{E6D0668B-3209-413F-BA90-2E61C0B40699}" dt="2022-03-23T04:54:37.046" v="109" actId="478"/>
          <ac:picMkLst>
            <pc:docMk/>
            <pc:sldMk cId="2515374121" sldId="453"/>
            <ac:picMk id="45" creationId="{EFE04766-1AB3-42AA-B58C-ADD0C36C1F68}"/>
          </ac:picMkLst>
        </pc:picChg>
      </pc:sldChg>
      <pc:sldChg chg="addSp delSp modSp add mod delAnim modAnim">
        <pc:chgData name="fxcuesta@outlook.com" userId="4197dac630a6465e" providerId="LiveId" clId="{E6D0668B-3209-413F-BA90-2E61C0B40699}" dt="2022-03-23T04:59:10.401" v="276" actId="20577"/>
        <pc:sldMkLst>
          <pc:docMk/>
          <pc:sldMk cId="1979742566" sldId="454"/>
        </pc:sldMkLst>
        <pc:spChg chg="del">
          <ac:chgData name="fxcuesta@outlook.com" userId="4197dac630a6465e" providerId="LiveId" clId="{E6D0668B-3209-413F-BA90-2E61C0B40699}" dt="2022-03-23T04:57:17.674" v="250" actId="478"/>
          <ac:spMkLst>
            <pc:docMk/>
            <pc:sldMk cId="1979742566" sldId="454"/>
            <ac:spMk id="2" creationId="{00606E0F-A03B-4C92-8F11-F99A08F5CE56}"/>
          </ac:spMkLst>
        </pc:spChg>
        <pc:spChg chg="add del mod">
          <ac:chgData name="fxcuesta@outlook.com" userId="4197dac630a6465e" providerId="LiveId" clId="{E6D0668B-3209-413F-BA90-2E61C0B40699}" dt="2022-03-23T04:57:23.215" v="252"/>
          <ac:spMkLst>
            <pc:docMk/>
            <pc:sldMk cId="1979742566" sldId="454"/>
            <ac:spMk id="11" creationId="{B24E4198-1F67-4955-92B2-E704B70A3E3C}"/>
          </ac:spMkLst>
        </pc:spChg>
        <pc:spChg chg="add del mod">
          <ac:chgData name="fxcuesta@outlook.com" userId="4197dac630a6465e" providerId="LiveId" clId="{E6D0668B-3209-413F-BA90-2E61C0B40699}" dt="2022-03-23T04:57:23.215" v="252"/>
          <ac:spMkLst>
            <pc:docMk/>
            <pc:sldMk cId="1979742566" sldId="454"/>
            <ac:spMk id="12" creationId="{59F3D521-4992-421C-A834-204D54AC03C8}"/>
          </ac:spMkLst>
        </pc:spChg>
        <pc:spChg chg="del">
          <ac:chgData name="fxcuesta@outlook.com" userId="4197dac630a6465e" providerId="LiveId" clId="{E6D0668B-3209-413F-BA90-2E61C0B40699}" dt="2022-03-23T04:57:13.941" v="249" actId="478"/>
          <ac:spMkLst>
            <pc:docMk/>
            <pc:sldMk cId="1979742566" sldId="454"/>
            <ac:spMk id="15" creationId="{254BEAF8-4C0C-4EDC-A7BC-4A28A69F55FA}"/>
          </ac:spMkLst>
        </pc:spChg>
        <pc:spChg chg="del">
          <ac:chgData name="fxcuesta@outlook.com" userId="4197dac630a6465e" providerId="LiveId" clId="{E6D0668B-3209-413F-BA90-2E61C0B40699}" dt="2022-03-23T04:57:13.941" v="249" actId="478"/>
          <ac:spMkLst>
            <pc:docMk/>
            <pc:sldMk cId="1979742566" sldId="454"/>
            <ac:spMk id="16" creationId="{AB220E44-6B6B-4A0C-90D7-67AD63F65F41}"/>
          </ac:spMkLst>
        </pc:spChg>
        <pc:spChg chg="mod">
          <ac:chgData name="fxcuesta@outlook.com" userId="4197dac630a6465e" providerId="LiveId" clId="{E6D0668B-3209-413F-BA90-2E61C0B40699}" dt="2022-03-23T04:58:33.342" v="264" actId="14100"/>
          <ac:spMkLst>
            <pc:docMk/>
            <pc:sldMk cId="1979742566" sldId="454"/>
            <ac:spMk id="18" creationId="{A30A3081-883C-45F0-B2F3-6000CBB31544}"/>
          </ac:spMkLst>
        </pc:spChg>
        <pc:spChg chg="mod">
          <ac:chgData name="fxcuesta@outlook.com" userId="4197dac630a6465e" providerId="LiveId" clId="{E6D0668B-3209-413F-BA90-2E61C0B40699}" dt="2022-03-23T04:58:33.342" v="264" actId="14100"/>
          <ac:spMkLst>
            <pc:docMk/>
            <pc:sldMk cId="1979742566" sldId="454"/>
            <ac:spMk id="19" creationId="{356462B6-AFAE-49DF-93CF-159BB91D7849}"/>
          </ac:spMkLst>
        </pc:spChg>
        <pc:spChg chg="mod">
          <ac:chgData name="fxcuesta@outlook.com" userId="4197dac630a6465e" providerId="LiveId" clId="{E6D0668B-3209-413F-BA90-2E61C0B40699}" dt="2022-03-23T04:58:33.342" v="264" actId="14100"/>
          <ac:spMkLst>
            <pc:docMk/>
            <pc:sldMk cId="1979742566" sldId="454"/>
            <ac:spMk id="20" creationId="{178416E2-407A-4E2F-AF83-F6D81BAE6161}"/>
          </ac:spMkLst>
        </pc:spChg>
        <pc:spChg chg="mod">
          <ac:chgData name="fxcuesta@outlook.com" userId="4197dac630a6465e" providerId="LiveId" clId="{E6D0668B-3209-413F-BA90-2E61C0B40699}" dt="2022-03-23T04:58:33.342" v="264" actId="14100"/>
          <ac:spMkLst>
            <pc:docMk/>
            <pc:sldMk cId="1979742566" sldId="454"/>
            <ac:spMk id="21" creationId="{9109A4F1-1CC8-4AD3-98D2-813F3D201067}"/>
          </ac:spMkLst>
        </pc:spChg>
        <pc:spChg chg="add mod">
          <ac:chgData name="fxcuesta@outlook.com" userId="4197dac630a6465e" providerId="LiveId" clId="{E6D0668B-3209-413F-BA90-2E61C0B40699}" dt="2022-03-23T04:58:11.635" v="259" actId="1076"/>
          <ac:spMkLst>
            <pc:docMk/>
            <pc:sldMk cId="1979742566" sldId="454"/>
            <ac:spMk id="22" creationId="{FB43B841-FF17-442B-BE92-437BBAD938FE}"/>
          </ac:spMkLst>
        </pc:spChg>
        <pc:spChg chg="add mod">
          <ac:chgData name="fxcuesta@outlook.com" userId="4197dac630a6465e" providerId="LiveId" clId="{E6D0668B-3209-413F-BA90-2E61C0B40699}" dt="2022-03-23T04:59:10.401" v="276" actId="20577"/>
          <ac:spMkLst>
            <pc:docMk/>
            <pc:sldMk cId="1979742566" sldId="454"/>
            <ac:spMk id="23" creationId="{91307A4E-05A0-4997-BF0B-051313A36F14}"/>
          </ac:spMkLst>
        </pc:spChg>
        <pc:grpChg chg="add mod">
          <ac:chgData name="fxcuesta@outlook.com" userId="4197dac630a6465e" providerId="LiveId" clId="{E6D0668B-3209-413F-BA90-2E61C0B40699}" dt="2022-03-23T04:58:33.342" v="264" actId="14100"/>
          <ac:grpSpMkLst>
            <pc:docMk/>
            <pc:sldMk cId="1979742566" sldId="454"/>
            <ac:grpSpMk id="13" creationId="{474C54AF-CEF9-49D1-9C10-9831ED5F3373}"/>
          </ac:grpSpMkLst>
        </pc:grpChg>
        <pc:grpChg chg="mod">
          <ac:chgData name="fxcuesta@outlook.com" userId="4197dac630a6465e" providerId="LiveId" clId="{E6D0668B-3209-413F-BA90-2E61C0B40699}" dt="2022-03-23T04:58:33.342" v="264" actId="14100"/>
          <ac:grpSpMkLst>
            <pc:docMk/>
            <pc:sldMk cId="1979742566" sldId="454"/>
            <ac:grpSpMk id="17" creationId="{A16D96DA-168C-4278-B075-227339904362}"/>
          </ac:grpSpMkLst>
        </pc:grpChg>
        <pc:picChg chg="del">
          <ac:chgData name="fxcuesta@outlook.com" userId="4197dac630a6465e" providerId="LiveId" clId="{E6D0668B-3209-413F-BA90-2E61C0B40699}" dt="2022-03-23T04:57:10.960" v="248" actId="478"/>
          <ac:picMkLst>
            <pc:docMk/>
            <pc:sldMk cId="1979742566" sldId="454"/>
            <ac:picMk id="10" creationId="{FC0C46EB-461C-4CA7-9B32-B92793ED791F}"/>
          </ac:picMkLst>
        </pc:picChg>
        <pc:picChg chg="mod">
          <ac:chgData name="fxcuesta@outlook.com" userId="4197dac630a6465e" providerId="LiveId" clId="{E6D0668B-3209-413F-BA90-2E61C0B40699}" dt="2022-03-23T04:58:33.342" v="264" actId="14100"/>
          <ac:picMkLst>
            <pc:docMk/>
            <pc:sldMk cId="1979742566" sldId="454"/>
            <ac:picMk id="14" creationId="{51041B3D-CAFC-49C9-9F40-F2994D1A3CF3}"/>
          </ac:picMkLst>
        </pc:picChg>
      </pc:sldChg>
      <pc:sldChg chg="addSp modSp add del mod modAnim">
        <pc:chgData name="fxcuesta@outlook.com" userId="4197dac630a6465e" providerId="LiveId" clId="{E6D0668B-3209-413F-BA90-2E61C0B40699}" dt="2022-03-23T05:27:37.356" v="385"/>
        <pc:sldMkLst>
          <pc:docMk/>
          <pc:sldMk cId="3445355388" sldId="609"/>
        </pc:sldMkLst>
        <pc:spChg chg="add mod">
          <ac:chgData name="fxcuesta@outlook.com" userId="4197dac630a6465e" providerId="LiveId" clId="{E6D0668B-3209-413F-BA90-2E61C0B40699}" dt="2022-03-23T05:26:32.875" v="334" actId="1076"/>
          <ac:spMkLst>
            <pc:docMk/>
            <pc:sldMk cId="3445355388" sldId="609"/>
            <ac:spMk id="9" creationId="{E82472F9-33B7-4F01-9A2A-E2071C79119A}"/>
          </ac:spMkLst>
        </pc:spChg>
        <pc:spChg chg="add mod">
          <ac:chgData name="fxcuesta@outlook.com" userId="4197dac630a6465e" providerId="LiveId" clId="{E6D0668B-3209-413F-BA90-2E61C0B40699}" dt="2022-03-23T05:27:20.066" v="384" actId="6549"/>
          <ac:spMkLst>
            <pc:docMk/>
            <pc:sldMk cId="3445355388" sldId="609"/>
            <ac:spMk id="10" creationId="{F5FBE419-D0BF-4A9B-BF62-782638BE7C5F}"/>
          </ac:spMkLst>
        </pc:spChg>
        <pc:grpChg chg="mod">
          <ac:chgData name="fxcuesta@outlook.com" userId="4197dac630a6465e" providerId="LiveId" clId="{E6D0668B-3209-413F-BA90-2E61C0B40699}" dt="2022-03-23T05:27:02.528" v="379" actId="1035"/>
          <ac:grpSpMkLst>
            <pc:docMk/>
            <pc:sldMk cId="3445355388" sldId="609"/>
            <ac:grpSpMk id="2" creationId="{FCE3546B-C41E-4582-B943-DCA9373F0C8F}"/>
          </ac:grpSpMkLst>
        </pc:grpChg>
        <pc:grpChg chg="mod">
          <ac:chgData name="fxcuesta@outlook.com" userId="4197dac630a6465e" providerId="LiveId" clId="{E6D0668B-3209-413F-BA90-2E61C0B40699}" dt="2022-03-23T05:27:02.528" v="379" actId="1035"/>
          <ac:grpSpMkLst>
            <pc:docMk/>
            <pc:sldMk cId="3445355388" sldId="609"/>
            <ac:grpSpMk id="5" creationId="{217011AD-317C-4E77-8331-AEEB4C8C23F0}"/>
          </ac:grpSpMkLst>
        </pc:grpChg>
        <pc:picChg chg="mod">
          <ac:chgData name="fxcuesta@outlook.com" userId="4197dac630a6465e" providerId="LiveId" clId="{E6D0668B-3209-413F-BA90-2E61C0B40699}" dt="2022-03-23T05:27:02.528" v="379" actId="1035"/>
          <ac:picMkLst>
            <pc:docMk/>
            <pc:sldMk cId="3445355388" sldId="609"/>
            <ac:picMk id="8" creationId="{2A6DAAAA-26F0-4953-89FA-BE36DA0FA8DE}"/>
          </ac:picMkLst>
        </pc:picChg>
      </pc:sldChg>
      <pc:sldMasterChg chg="del delSldLayout">
        <pc:chgData name="fxcuesta@outlook.com" userId="4197dac630a6465e" providerId="LiveId" clId="{E6D0668B-3209-413F-BA90-2E61C0B40699}" dt="2022-03-23T04:59:25.873" v="277" actId="47"/>
        <pc:sldMasterMkLst>
          <pc:docMk/>
          <pc:sldMasterMk cId="1933370921" sldId="2147483684"/>
        </pc:sldMasterMkLst>
        <pc:sldLayoutChg chg="del">
          <pc:chgData name="fxcuesta@outlook.com" userId="4197dac630a6465e" providerId="LiveId" clId="{E6D0668B-3209-413F-BA90-2E61C0B40699}" dt="2022-03-23T04:59:25.873" v="277" actId="47"/>
          <pc:sldLayoutMkLst>
            <pc:docMk/>
            <pc:sldMasterMk cId="1933370921" sldId="2147483684"/>
            <pc:sldLayoutMk cId="1784379230" sldId="2147483685"/>
          </pc:sldLayoutMkLst>
        </pc:sldLayoutChg>
        <pc:sldLayoutChg chg="del">
          <pc:chgData name="fxcuesta@outlook.com" userId="4197dac630a6465e" providerId="LiveId" clId="{E6D0668B-3209-413F-BA90-2E61C0B40699}" dt="2022-03-23T04:59:25.873" v="277" actId="47"/>
          <pc:sldLayoutMkLst>
            <pc:docMk/>
            <pc:sldMasterMk cId="1933370921" sldId="2147483684"/>
            <pc:sldLayoutMk cId="4291118013" sldId="2147483686"/>
          </pc:sldLayoutMkLst>
        </pc:sldLayoutChg>
        <pc:sldLayoutChg chg="del">
          <pc:chgData name="fxcuesta@outlook.com" userId="4197dac630a6465e" providerId="LiveId" clId="{E6D0668B-3209-413F-BA90-2E61C0B40699}" dt="2022-03-23T04:59:25.873" v="277" actId="47"/>
          <pc:sldLayoutMkLst>
            <pc:docMk/>
            <pc:sldMasterMk cId="1933370921" sldId="2147483684"/>
            <pc:sldLayoutMk cId="3085169199" sldId="2147483687"/>
          </pc:sldLayoutMkLst>
        </pc:sldLayoutChg>
        <pc:sldLayoutChg chg="del">
          <pc:chgData name="fxcuesta@outlook.com" userId="4197dac630a6465e" providerId="LiveId" clId="{E6D0668B-3209-413F-BA90-2E61C0B40699}" dt="2022-03-23T04:59:25.873" v="277" actId="47"/>
          <pc:sldLayoutMkLst>
            <pc:docMk/>
            <pc:sldMasterMk cId="1933370921" sldId="2147483684"/>
            <pc:sldLayoutMk cId="3872553272" sldId="2147483688"/>
          </pc:sldLayoutMkLst>
        </pc:sldLayoutChg>
        <pc:sldLayoutChg chg="del">
          <pc:chgData name="fxcuesta@outlook.com" userId="4197dac630a6465e" providerId="LiveId" clId="{E6D0668B-3209-413F-BA90-2E61C0B40699}" dt="2022-03-23T04:59:25.873" v="277" actId="47"/>
          <pc:sldLayoutMkLst>
            <pc:docMk/>
            <pc:sldMasterMk cId="1933370921" sldId="2147483684"/>
            <pc:sldLayoutMk cId="4023767806" sldId="2147483689"/>
          </pc:sldLayoutMkLst>
        </pc:sldLayoutChg>
        <pc:sldLayoutChg chg="del">
          <pc:chgData name="fxcuesta@outlook.com" userId="4197dac630a6465e" providerId="LiveId" clId="{E6D0668B-3209-413F-BA90-2E61C0B40699}" dt="2022-03-23T04:59:25.873" v="277" actId="47"/>
          <pc:sldLayoutMkLst>
            <pc:docMk/>
            <pc:sldMasterMk cId="1933370921" sldId="2147483684"/>
            <pc:sldLayoutMk cId="176689957" sldId="2147483690"/>
          </pc:sldLayoutMkLst>
        </pc:sldLayoutChg>
        <pc:sldLayoutChg chg="del">
          <pc:chgData name="fxcuesta@outlook.com" userId="4197dac630a6465e" providerId="LiveId" clId="{E6D0668B-3209-413F-BA90-2E61C0B40699}" dt="2022-03-23T04:59:25.873" v="277" actId="47"/>
          <pc:sldLayoutMkLst>
            <pc:docMk/>
            <pc:sldMasterMk cId="1933370921" sldId="2147483684"/>
            <pc:sldLayoutMk cId="2049714500" sldId="2147483691"/>
          </pc:sldLayoutMkLst>
        </pc:sldLayoutChg>
        <pc:sldLayoutChg chg="del">
          <pc:chgData name="fxcuesta@outlook.com" userId="4197dac630a6465e" providerId="LiveId" clId="{E6D0668B-3209-413F-BA90-2E61C0B40699}" dt="2022-03-23T04:59:25.873" v="277" actId="47"/>
          <pc:sldLayoutMkLst>
            <pc:docMk/>
            <pc:sldMasterMk cId="1933370921" sldId="2147483684"/>
            <pc:sldLayoutMk cId="695791615" sldId="2147483692"/>
          </pc:sldLayoutMkLst>
        </pc:sldLayoutChg>
        <pc:sldLayoutChg chg="del">
          <pc:chgData name="fxcuesta@outlook.com" userId="4197dac630a6465e" providerId="LiveId" clId="{E6D0668B-3209-413F-BA90-2E61C0B40699}" dt="2022-03-23T04:59:25.873" v="277" actId="47"/>
          <pc:sldLayoutMkLst>
            <pc:docMk/>
            <pc:sldMasterMk cId="1933370921" sldId="2147483684"/>
            <pc:sldLayoutMk cId="1018633676" sldId="2147483693"/>
          </pc:sldLayoutMkLst>
        </pc:sldLayoutChg>
        <pc:sldLayoutChg chg="del">
          <pc:chgData name="fxcuesta@outlook.com" userId="4197dac630a6465e" providerId="LiveId" clId="{E6D0668B-3209-413F-BA90-2E61C0B40699}" dt="2022-03-23T04:59:25.873" v="277" actId="47"/>
          <pc:sldLayoutMkLst>
            <pc:docMk/>
            <pc:sldMasterMk cId="1933370921" sldId="2147483684"/>
            <pc:sldLayoutMk cId="639647944" sldId="2147483694"/>
          </pc:sldLayoutMkLst>
        </pc:sldLayoutChg>
        <pc:sldLayoutChg chg="del">
          <pc:chgData name="fxcuesta@outlook.com" userId="4197dac630a6465e" providerId="LiveId" clId="{E6D0668B-3209-413F-BA90-2E61C0B40699}" dt="2022-03-23T04:59:25.873" v="277" actId="47"/>
          <pc:sldLayoutMkLst>
            <pc:docMk/>
            <pc:sldMasterMk cId="1933370921" sldId="2147483684"/>
            <pc:sldLayoutMk cId="418421144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CEF3F-5279-4114-965F-01B235279A4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89879-D924-43E1-A0ED-FC98D3C8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4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420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EDDE3-D2EB-474C-B96E-16E5FC096D12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73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38C5A-3D1A-418A-A1CE-B8A059058C0B}" type="slidenum">
              <a:rPr kumimoji="0" lang="en-US" altLang="es-419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s-419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419"/>
          </a:p>
        </p:txBody>
      </p:sp>
    </p:spTree>
    <p:extLst>
      <p:ext uri="{BB962C8B-B14F-4D97-AF65-F5344CB8AC3E}">
        <p14:creationId xmlns:p14="http://schemas.microsoft.com/office/powerpoint/2010/main" val="38625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index</a:t>
            </a:r>
            <a:r>
              <a:rPr lang="es-419" dirty="0"/>
              <a:t> </a:t>
            </a:r>
            <a:r>
              <a:rPr lang="es-419" dirty="0" err="1"/>
              <a:t>is</a:t>
            </a:r>
            <a:r>
              <a:rPr lang="es-419" dirty="0"/>
              <a:t> a </a:t>
            </a:r>
            <a:r>
              <a:rPr lang="es-419" dirty="0" err="1"/>
              <a:t>normalized</a:t>
            </a:r>
            <a:r>
              <a:rPr lang="es-419" dirty="0"/>
              <a:t> </a:t>
            </a:r>
            <a:r>
              <a:rPr lang="es-419" dirty="0" err="1"/>
              <a:t>index</a:t>
            </a:r>
            <a:r>
              <a:rPr lang="es-419" dirty="0"/>
              <a:t> </a:t>
            </a:r>
            <a:r>
              <a:rPr lang="es-419" dirty="0" err="1"/>
              <a:t>produced</a:t>
            </a:r>
            <a:r>
              <a:rPr lang="es-419" dirty="0"/>
              <a:t> </a:t>
            </a:r>
            <a:r>
              <a:rPr lang="es-419" dirty="0" err="1"/>
              <a:t>through</a:t>
            </a:r>
            <a:r>
              <a:rPr lang="es-419" dirty="0"/>
              <a:t> </a:t>
            </a:r>
            <a:r>
              <a:rPr lang="es-419" dirty="0" err="1"/>
              <a:t>an</a:t>
            </a:r>
            <a:r>
              <a:rPr lang="es-419" dirty="0"/>
              <a:t> </a:t>
            </a:r>
            <a:r>
              <a:rPr lang="es-419" dirty="0" err="1"/>
              <a:t>overlay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</a:t>
            </a:r>
            <a:r>
              <a:rPr lang="es-419" dirty="0" err="1"/>
              <a:t>several</a:t>
            </a:r>
            <a:r>
              <a:rPr lang="es-419" dirty="0"/>
              <a:t> global data </a:t>
            </a:r>
            <a:r>
              <a:rPr lang="es-419" dirty="0" err="1"/>
              <a:t>layers</a:t>
            </a:r>
            <a:r>
              <a:rPr lang="es-419" dirty="0"/>
              <a:t> </a:t>
            </a:r>
            <a:r>
              <a:rPr lang="es-419" dirty="0" err="1"/>
              <a:t>on</a:t>
            </a:r>
            <a:r>
              <a:rPr lang="es-419" dirty="0"/>
              <a:t> human </a:t>
            </a:r>
            <a:r>
              <a:rPr lang="es-419" dirty="0" err="1"/>
              <a:t>population</a:t>
            </a:r>
            <a:r>
              <a:rPr lang="es-419" dirty="0"/>
              <a:t> </a:t>
            </a:r>
            <a:r>
              <a:rPr lang="es-419" dirty="0" err="1"/>
              <a:t>distribution</a:t>
            </a:r>
            <a:r>
              <a:rPr lang="es-419" dirty="0"/>
              <a:t>, </a:t>
            </a:r>
            <a:r>
              <a:rPr lang="es-419" dirty="0" err="1"/>
              <a:t>urban</a:t>
            </a:r>
            <a:r>
              <a:rPr lang="es-419" dirty="0"/>
              <a:t> </a:t>
            </a:r>
            <a:r>
              <a:rPr lang="es-419" dirty="0" err="1"/>
              <a:t>areas</a:t>
            </a:r>
            <a:r>
              <a:rPr lang="es-419" dirty="0"/>
              <a:t>, </a:t>
            </a:r>
            <a:r>
              <a:rPr lang="es-419" dirty="0" err="1"/>
              <a:t>roads</a:t>
            </a:r>
            <a:r>
              <a:rPr lang="es-419" dirty="0"/>
              <a:t>, </a:t>
            </a:r>
            <a:r>
              <a:rPr lang="es-419" dirty="0" err="1"/>
              <a:t>navigable</a:t>
            </a:r>
            <a:r>
              <a:rPr lang="es-419" dirty="0"/>
              <a:t> </a:t>
            </a:r>
            <a:r>
              <a:rPr lang="es-419" dirty="0" err="1"/>
              <a:t>rivers</a:t>
            </a:r>
            <a:r>
              <a:rPr lang="es-419" dirty="0"/>
              <a:t> and </a:t>
            </a:r>
            <a:r>
              <a:rPr lang="es-419" dirty="0" err="1"/>
              <a:t>various</a:t>
            </a:r>
            <a:r>
              <a:rPr lang="es-419" dirty="0"/>
              <a:t> </a:t>
            </a:r>
            <a:r>
              <a:rPr lang="es-419" dirty="0" err="1"/>
              <a:t>agricultural</a:t>
            </a:r>
            <a:r>
              <a:rPr lang="es-419" dirty="0"/>
              <a:t> </a:t>
            </a:r>
            <a:r>
              <a:rPr lang="es-419" dirty="0" err="1"/>
              <a:t>land</a:t>
            </a:r>
            <a:r>
              <a:rPr lang="es-419" dirty="0"/>
              <a:t> uses.</a:t>
            </a:r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FBDAE-E79A-4093-AE79-9FF8E1B622EE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3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419"/>
          </a:p>
        </p:txBody>
      </p:sp>
    </p:spTree>
    <p:extLst>
      <p:ext uri="{BB962C8B-B14F-4D97-AF65-F5344CB8AC3E}">
        <p14:creationId xmlns:p14="http://schemas.microsoft.com/office/powerpoint/2010/main" val="429172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1932-F39E-4EF7-956A-045708937999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4541-8769-4908-BC47-50A0A58E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1932-F39E-4EF7-956A-045708937999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4541-8769-4908-BC47-50A0A58E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0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1932-F39E-4EF7-956A-045708937999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4541-8769-4908-BC47-50A0A58E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C7711788-F605-4830-B595-C0B33B9A1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1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4309-C4FF-4458-A531-B7D937FA0E0E}" type="datetimeFigureOut">
              <a:rPr lang="es-419" smtClean="0"/>
              <a:t>23/3/2022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763-2144-4924-8EF4-339617EA78FC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1739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4309-C4FF-4458-A531-B7D937FA0E0E}" type="datetimeFigureOut">
              <a:rPr lang="es-419" smtClean="0"/>
              <a:t>23/3/2022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763-2144-4924-8EF4-339617EA78FC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770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4309-C4FF-4458-A531-B7D937FA0E0E}" type="datetimeFigureOut">
              <a:rPr lang="es-419" smtClean="0"/>
              <a:t>23/3/2022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763-2144-4924-8EF4-339617EA78FC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1658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4309-C4FF-4458-A531-B7D937FA0E0E}" type="datetimeFigureOut">
              <a:rPr lang="es-419" smtClean="0"/>
              <a:t>23/3/2022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763-2144-4924-8EF4-339617EA78FC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97774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4309-C4FF-4458-A531-B7D937FA0E0E}" type="datetimeFigureOut">
              <a:rPr lang="es-419" smtClean="0"/>
              <a:t>23/3/2022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763-2144-4924-8EF4-339617EA78FC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83017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4309-C4FF-4458-A531-B7D937FA0E0E}" type="datetimeFigureOut">
              <a:rPr lang="es-419" smtClean="0"/>
              <a:t>23/3/2022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763-2144-4924-8EF4-339617EA78FC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597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4309-C4FF-4458-A531-B7D937FA0E0E}" type="datetimeFigureOut">
              <a:rPr lang="es-419" smtClean="0"/>
              <a:t>23/3/2022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763-2144-4924-8EF4-339617EA78FC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358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1932-F39E-4EF7-956A-045708937999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4541-8769-4908-BC47-50A0A58E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3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4309-C4FF-4458-A531-B7D937FA0E0E}" type="datetimeFigureOut">
              <a:rPr lang="es-419" smtClean="0"/>
              <a:t>23/3/2022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763-2144-4924-8EF4-339617EA78FC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31890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4309-C4FF-4458-A531-B7D937FA0E0E}" type="datetimeFigureOut">
              <a:rPr lang="es-419" smtClean="0"/>
              <a:t>23/3/2022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763-2144-4924-8EF4-339617EA78FC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94697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4309-C4FF-4458-A531-B7D937FA0E0E}" type="datetimeFigureOut">
              <a:rPr lang="es-419" smtClean="0"/>
              <a:t>23/3/2022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763-2144-4924-8EF4-339617EA78FC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78931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4309-C4FF-4458-A531-B7D937FA0E0E}" type="datetimeFigureOut">
              <a:rPr lang="es-419" smtClean="0"/>
              <a:t>23/3/2022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763-2144-4924-8EF4-339617EA78FC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17738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F0-EED4-4B84-9155-30C27BF283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D6E-09B2-43D2-8ABB-7EFC32FF4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15606"/>
      </p:ext>
    </p:extLst>
  </p:cSld>
  <p:clrMapOvr>
    <a:masterClrMapping/>
  </p:clrMapOvr>
  <p:transition spd="slow" advTm="800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F0-EED4-4B84-9155-30C27BF283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D6E-09B2-43D2-8ABB-7EFC32FF4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95029"/>
      </p:ext>
    </p:extLst>
  </p:cSld>
  <p:clrMapOvr>
    <a:masterClrMapping/>
  </p:clrMapOvr>
  <p:transition spd="slow" advTm="8000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F0-EED4-4B84-9155-30C27BF283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D6E-09B2-43D2-8ABB-7EFC32FF4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1237"/>
      </p:ext>
    </p:extLst>
  </p:cSld>
  <p:clrMapOvr>
    <a:masterClrMapping/>
  </p:clrMapOvr>
  <p:transition spd="slow" advTm="8000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F0-EED4-4B84-9155-30C27BF283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D6E-09B2-43D2-8ABB-7EFC32FF4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51244"/>
      </p:ext>
    </p:extLst>
  </p:cSld>
  <p:clrMapOvr>
    <a:masterClrMapping/>
  </p:clrMapOvr>
  <p:transition spd="slow" advTm="8000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F0-EED4-4B84-9155-30C27BF283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D6E-09B2-43D2-8ABB-7EFC32FF4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40445"/>
      </p:ext>
    </p:extLst>
  </p:cSld>
  <p:clrMapOvr>
    <a:masterClrMapping/>
  </p:clrMapOvr>
  <p:transition spd="slow" advTm="8000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F0-EED4-4B84-9155-30C27BF283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D6E-09B2-43D2-8ABB-7EFC32FF4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74170"/>
      </p:ext>
    </p:extLst>
  </p:cSld>
  <p:clrMapOvr>
    <a:masterClrMapping/>
  </p:clrMapOvr>
  <p:transition spd="slow" advTm="8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1932-F39E-4EF7-956A-045708937999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4541-8769-4908-BC47-50A0A58E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85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F0-EED4-4B84-9155-30C27BF283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D6E-09B2-43D2-8ABB-7EFC32FF4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36931"/>
      </p:ext>
    </p:extLst>
  </p:cSld>
  <p:clrMapOvr>
    <a:masterClrMapping/>
  </p:clrMapOvr>
  <p:transition spd="slow" advTm="8000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F0-EED4-4B84-9155-30C27BF283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D6E-09B2-43D2-8ABB-7EFC32FF4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70532"/>
      </p:ext>
    </p:extLst>
  </p:cSld>
  <p:clrMapOvr>
    <a:masterClrMapping/>
  </p:clrMapOvr>
  <p:transition spd="slow" advTm="8000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F0-EED4-4B84-9155-30C27BF283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D6E-09B2-43D2-8ABB-7EFC32FF4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79368"/>
      </p:ext>
    </p:extLst>
  </p:cSld>
  <p:clrMapOvr>
    <a:masterClrMapping/>
  </p:clrMapOvr>
  <p:transition spd="slow" advTm="8000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F0-EED4-4B84-9155-30C27BF283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D6E-09B2-43D2-8ABB-7EFC32FF4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9133"/>
      </p:ext>
    </p:extLst>
  </p:cSld>
  <p:clrMapOvr>
    <a:masterClrMapping/>
  </p:clrMapOvr>
  <p:transition spd="slow" advTm="8000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EF0-EED4-4B84-9155-30C27BF283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D6E-09B2-43D2-8ABB-7EFC32FF4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41062"/>
      </p:ext>
    </p:extLst>
  </p:cSld>
  <p:clrMapOvr>
    <a:masterClrMapping/>
  </p:clrMapOvr>
  <p:transition spd="slow" advTm="8000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4D3E-7E7B-4F84-96C6-2F585EF43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EBE41-7D71-4E80-A899-AE38536F3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3F8C3-9DBA-47CB-BFEC-EF83E94B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4F5-11BF-4143-9A14-7D4B9149E1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2BBCF-E3FF-4583-B10F-65BF157A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EE01D-FA9D-46E6-99D2-BF29E8A0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04DA-87BE-43F1-9708-10E03239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4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2B9A-F637-49E9-9920-9EA157D2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0A21-B5CA-4359-9004-0C8733834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05564-DA67-4F1D-B3A0-FED11D70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4F5-11BF-4143-9A14-7D4B9149E1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1174B-46DC-4A28-938C-8792B380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E361-30CD-418B-AD52-9AD5BB8D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04DA-87BE-43F1-9708-10E03239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42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B8DC-D5B4-4F01-A0BF-68252D07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EAA7-7F56-4A4A-9B85-EFD3BCD6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609F1-7F57-43A9-B455-22507B39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4F5-11BF-4143-9A14-7D4B9149E1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E6F07-7279-4656-AE9A-AFC2B918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46D42-5B93-4B0D-A022-61B543A9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04DA-87BE-43F1-9708-10E03239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7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44BC-DA5A-4A51-A11A-FD50C7CD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B68F-C397-4F40-A154-2D5632F28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224ED-84DC-4331-8535-A34D2F6C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06C6B-3128-4998-BFED-E658AD6F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4F5-11BF-4143-9A14-7D4B9149E1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9D9C2-A68B-46E6-8A7D-BFE37EB4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3BE0D-B725-4084-B857-1948825E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04DA-87BE-43F1-9708-10E03239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75EB-6AE7-494C-9270-BA0E7C72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CCA10-7AE3-422C-8260-6D43B5E39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93884-434B-491A-86CE-56D913100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5042C-CBCE-45DB-8762-09AE831F4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490B7-8430-465C-9097-95DE036B8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028AA-64B1-44BF-869A-A0E41D5B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4F5-11BF-4143-9A14-7D4B9149E1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878ED-D732-4E57-9B65-E4706227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A2727-EC57-4920-84D2-687BBC64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04DA-87BE-43F1-9708-10E03239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0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1932-F39E-4EF7-956A-045708937999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4541-8769-4908-BC47-50A0A58E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48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12E1-C618-4D3D-8E81-573F318C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1D66C-90E0-43A0-BE73-62146D57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4F5-11BF-4143-9A14-7D4B9149E1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F7560-6EB4-4D00-9867-1EE00E6F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94E44-A21B-4829-89DB-F64D51A9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04DA-87BE-43F1-9708-10E03239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1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AD2E0-466B-49D7-9DD3-A0DF1397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4F5-11BF-4143-9A14-7D4B9149E1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F6146-9F77-46C1-AA5A-DC675235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484AD-FAEC-40F8-B8B2-ED0ADF0C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04DA-87BE-43F1-9708-10E03239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74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9F1B-F76B-453C-B993-CA2C4079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72DC8-E931-408D-8F34-EF026BFA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A9098-E2F4-4D28-BE40-49E16D74A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615FE-01E7-4F16-9C59-2AA03094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4F5-11BF-4143-9A14-7D4B9149E1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1328B-C792-47AF-BA41-76E2E6EA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905BD-AD3D-4E50-86B3-E6C35AA8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04DA-87BE-43F1-9708-10E03239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53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28B7-F30D-4D0A-90CB-6E3B8052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4C250-C1BC-47F6-9E06-2A753137A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54944-E0EE-4563-9BD0-A93443B18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B1D2D-8191-4847-99CC-6E46B4F8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4F5-11BF-4143-9A14-7D4B9149E1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B172E-0793-4FA8-AD96-539A6E1B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70E4D-9695-43EB-8268-7BC19CA5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04DA-87BE-43F1-9708-10E03239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1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3196-36D0-471A-8517-925562BD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F365C-BDF4-4CA9-96CC-A221E0AD2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E8F2-3532-4CE0-90FA-232BE671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4F5-11BF-4143-9A14-7D4B9149E1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47470-C553-4595-AACF-D769167D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C3F49-E151-49A3-963E-E048B118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04DA-87BE-43F1-9708-10E03239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45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1487B2-F351-4E9A-B584-3356B9B96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7BF49-FE59-4B5C-9EAF-B39E28192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4E237-E64D-4FF1-A8DA-6E743BCA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4F5-11BF-4143-9A14-7D4B9149E1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FAB20-1E75-45F8-B315-7C41AE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A440-EBCD-4EEA-A235-7861D799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04DA-87BE-43F1-9708-10E03239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1932-F39E-4EF7-956A-045708937999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4541-8769-4908-BC47-50A0A58E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1932-F39E-4EF7-956A-045708937999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4541-8769-4908-BC47-50A0A58E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9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1932-F39E-4EF7-956A-045708937999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4541-8769-4908-BC47-50A0A58E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1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1932-F39E-4EF7-956A-045708937999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4541-8769-4908-BC47-50A0A58E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1932-F39E-4EF7-956A-045708937999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A4541-8769-4908-BC47-50A0A58E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1932-F39E-4EF7-956A-045708937999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A4541-8769-4908-BC47-50A0A58E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2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C4309-C4FF-4458-A531-B7D937FA0E0E}" type="datetimeFigureOut">
              <a:rPr lang="es-419" smtClean="0"/>
              <a:t>23/3/2022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E763-2144-4924-8EF4-339617EA78FC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4994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56EF0-EED4-4B84-9155-30C27BF283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5D6E-09B2-43D2-8ABB-7EFC32FF4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Tm="8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6C02A-FC40-4AB2-A9A4-00A4C0CE3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E696F-A21A-441C-A96F-25B0B7821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2DB07-2A5A-4D2F-8DBD-BB2A53605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74F5-11BF-4143-9A14-7D4B9149E12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1A418-6688-47FB-B7F0-5142625F0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DD7C0-D006-4C3C-A579-8EC395838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504DA-87BE-43F1-9708-10E03239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sco.cuesta@udla.edu.e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\Desktop\ESTEBAN\Esteban Fotos\Pichincha Trabajo\105NCD90\DSC_9010.JPG">
            <a:extLst>
              <a:ext uri="{FF2B5EF4-FFF2-40B4-BE49-F238E27FC236}">
                <a16:creationId xmlns:a16="http://schemas.microsoft.com/office/drawing/2014/main" id="{2AA9C394-35B8-43BC-9918-2FFA284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41" y="0"/>
            <a:ext cx="9147541" cy="677442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E8B2F0-CAB1-43CA-9644-66269CC14633}"/>
              </a:ext>
            </a:extLst>
          </p:cNvPr>
          <p:cNvSpPr txBox="1"/>
          <p:nvPr/>
        </p:nvSpPr>
        <p:spPr>
          <a:xfrm>
            <a:off x="3509105" y="2187379"/>
            <a:ext cx="2368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Francisco Cuesta 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A5FA64-0589-4F4C-AE33-7C115BF6C8CB}"/>
              </a:ext>
            </a:extLst>
          </p:cNvPr>
          <p:cNvSpPr/>
          <p:nvPr/>
        </p:nvSpPr>
        <p:spPr>
          <a:xfrm>
            <a:off x="0" y="5951621"/>
            <a:ext cx="9144000" cy="89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DA3279-85B6-4D92-9DC1-489BD2E7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970" y="6050525"/>
            <a:ext cx="2615726" cy="6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D1ECDDC-08A6-4192-8D37-981EE463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68" y="250513"/>
            <a:ext cx="6383522" cy="594096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region </a:t>
            </a:r>
            <a:r>
              <a:rPr lang="es-EC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Noroeste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C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Sudamérica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(NWS) </a:t>
            </a:r>
          </a:p>
        </p:txBody>
      </p:sp>
      <p:pic>
        <p:nvPicPr>
          <p:cNvPr id="1028" name="Picture 4" descr="Grupo Intergubernamental de Expertos sobre el Cambio Climático - Wikipedia,  la enciclopedia libre">
            <a:extLst>
              <a:ext uri="{FF2B5EF4-FFF2-40B4-BE49-F238E27FC236}">
                <a16:creationId xmlns:a16="http://schemas.microsoft.com/office/drawing/2014/main" id="{123FB4FE-AA2E-4CDA-A776-6AD6DA5B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4" y="6050525"/>
            <a:ext cx="1325696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4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E3546B-C41E-4582-B943-DCA9373F0C8F}"/>
              </a:ext>
            </a:extLst>
          </p:cNvPr>
          <p:cNvGrpSpPr/>
          <p:nvPr/>
        </p:nvGrpSpPr>
        <p:grpSpPr>
          <a:xfrm>
            <a:off x="621926" y="63238"/>
            <a:ext cx="7166886" cy="5658194"/>
            <a:chOff x="-362694" y="1047660"/>
            <a:chExt cx="7273786" cy="56060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9321B1-2CFD-4679-8C50-D68C5ABE912F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62694" y="1047660"/>
              <a:ext cx="7273786" cy="56060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BF521E-2990-4881-8F2B-5D397837E859}"/>
                </a:ext>
              </a:extLst>
            </p:cNvPr>
            <p:cNvSpPr txBox="1"/>
            <p:nvPr/>
          </p:nvSpPr>
          <p:spPr>
            <a:xfrm>
              <a:off x="4572000" y="1453345"/>
              <a:ext cx="1952144" cy="33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7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2012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17011AD-317C-4E77-8331-AEEB4C8C23F0}"/>
              </a:ext>
            </a:extLst>
          </p:cNvPr>
          <p:cNvGrpSpPr/>
          <p:nvPr/>
        </p:nvGrpSpPr>
        <p:grpSpPr>
          <a:xfrm>
            <a:off x="48443" y="92854"/>
            <a:ext cx="7740368" cy="5628578"/>
            <a:chOff x="850233" y="0"/>
            <a:chExt cx="9994230" cy="68768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A855E3-2D8A-4BF0-8219-EC0318277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0233" y="0"/>
              <a:ext cx="9994230" cy="68768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34C378-52D8-49D0-8290-9DD645BD3EFD}"/>
                </a:ext>
              </a:extLst>
            </p:cNvPr>
            <p:cNvSpPr txBox="1"/>
            <p:nvPr/>
          </p:nvSpPr>
          <p:spPr>
            <a:xfrm>
              <a:off x="7443537" y="401053"/>
              <a:ext cx="2261937" cy="40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7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2019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A6DAAAA-26F0-4953-89FA-BE36DA0FA8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44" y="30138"/>
            <a:ext cx="5789929" cy="5804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2472F9-33B7-4F01-9A2A-E2071C79119A}"/>
              </a:ext>
            </a:extLst>
          </p:cNvPr>
          <p:cNvSpPr txBox="1"/>
          <p:nvPr/>
        </p:nvSpPr>
        <p:spPr>
          <a:xfrm>
            <a:off x="6191672" y="64738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dirty="0">
                <a:solidFill>
                  <a:prstClr val="white"/>
                </a:solidFill>
                <a:latin typeface="Calibri"/>
              </a:rPr>
              <a:t>Hansen et al. (2013) </a:t>
            </a:r>
            <a:r>
              <a:rPr lang="es-EC" dirty="0" err="1">
                <a:solidFill>
                  <a:prstClr val="white"/>
                </a:solidFill>
                <a:latin typeface="Calibri"/>
              </a:rPr>
              <a:t>Science</a:t>
            </a:r>
            <a:endParaRPr lang="es-EC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BE419-D0BF-4A9B-BF62-782638BE7C5F}"/>
              </a:ext>
            </a:extLst>
          </p:cNvPr>
          <p:cNvSpPr txBox="1"/>
          <p:nvPr/>
        </p:nvSpPr>
        <p:spPr>
          <a:xfrm>
            <a:off x="190500" y="5864062"/>
            <a:ext cx="872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˃ 5 MY </a:t>
            </a:r>
            <a:r>
              <a:rPr lang="en-US" dirty="0" err="1">
                <a:solidFill>
                  <a:schemeClr val="bg1"/>
                </a:solidFill>
              </a:rPr>
              <a:t>bosques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deforestados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70.000 ha/</a:t>
            </a:r>
            <a:r>
              <a:rPr lang="en-US" dirty="0" err="1">
                <a:solidFill>
                  <a:schemeClr val="bg1"/>
                </a:solidFill>
              </a:rPr>
              <a:t>año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promedio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Disminución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capacidad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resilencia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1FE8F-80C0-4977-9133-AA8800EB3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67225" cy="6878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A7CB3-7701-45DC-A5CF-BAF92B43A636}"/>
              </a:ext>
            </a:extLst>
          </p:cNvPr>
          <p:cNvSpPr txBox="1"/>
          <p:nvPr/>
        </p:nvSpPr>
        <p:spPr>
          <a:xfrm>
            <a:off x="5174504" y="2656269"/>
            <a:ext cx="3504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EC" sz="2000" dirty="0">
                <a:solidFill>
                  <a:prstClr val="black"/>
                </a:solidFill>
                <a:latin typeface="Calibri" panose="020F0502020204030204"/>
              </a:rPr>
              <a:t>Gracias por su atención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Francisco Cuesta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Francisco.cuesta@udla.edu.ec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0B37A673-1355-4ADF-99ED-F44635A8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14" y="6067425"/>
            <a:ext cx="2803977" cy="66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61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92"/>
            <a:ext cx="9143999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35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8" y="-3783777"/>
            <a:ext cx="1576446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986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D769F-5A07-41A6-86E7-06632167EFDF}"/>
              </a:ext>
            </a:extLst>
          </p:cNvPr>
          <p:cNvSpPr txBox="1"/>
          <p:nvPr/>
        </p:nvSpPr>
        <p:spPr>
          <a:xfrm>
            <a:off x="524785" y="353160"/>
            <a:ext cx="5318475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0" i="0" u="none" strike="noStrike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Vulnerabilidad e impactos observados</a:t>
            </a: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EFE04766-1AB3-42AA-B58C-ADD0C36C1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3" r="345"/>
          <a:stretch/>
        </p:blipFill>
        <p:spPr bwMode="auto">
          <a:xfrm>
            <a:off x="-2" y="2532480"/>
            <a:ext cx="5473165" cy="296344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38B3E-F90D-434F-A04B-17E2312A9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544" y="1670571"/>
            <a:ext cx="3348847" cy="50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2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D769F-5A07-41A6-86E7-06632167EFDF}"/>
              </a:ext>
            </a:extLst>
          </p:cNvPr>
          <p:cNvSpPr txBox="1"/>
          <p:nvPr/>
        </p:nvSpPr>
        <p:spPr>
          <a:xfrm>
            <a:off x="524784" y="248038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Vulnerabilidad e impactos observados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C0C46EB-461C-4CA7-9B32-B92793ED7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" b="3564"/>
          <a:stretch/>
        </p:blipFill>
        <p:spPr bwMode="auto">
          <a:xfrm>
            <a:off x="324167" y="1842157"/>
            <a:ext cx="8495662" cy="33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4BEAF8-4C0C-4EDC-A7BC-4A28A69F55FA}"/>
              </a:ext>
            </a:extLst>
          </p:cNvPr>
          <p:cNvSpPr txBox="1"/>
          <p:nvPr/>
        </p:nvSpPr>
        <p:spPr>
          <a:xfrm>
            <a:off x="3942342" y="2228534"/>
            <a:ext cx="3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220E44-6B6B-4A0C-90D7-67AD63F65F41}"/>
              </a:ext>
            </a:extLst>
          </p:cNvPr>
          <p:cNvSpPr txBox="1"/>
          <p:nvPr/>
        </p:nvSpPr>
        <p:spPr>
          <a:xfrm>
            <a:off x="8100392" y="2242609"/>
            <a:ext cx="3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06E0F-A03B-4C92-8F11-F99A08F5CE56}"/>
              </a:ext>
            </a:extLst>
          </p:cNvPr>
          <p:cNvSpPr txBox="1"/>
          <p:nvPr/>
        </p:nvSpPr>
        <p:spPr>
          <a:xfrm>
            <a:off x="1209673" y="5680539"/>
            <a:ext cx="672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Exposición al cambio no es homogénea en los Andes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D769F-5A07-41A6-86E7-06632167EFDF}"/>
              </a:ext>
            </a:extLst>
          </p:cNvPr>
          <p:cNvSpPr txBox="1"/>
          <p:nvPr/>
        </p:nvSpPr>
        <p:spPr>
          <a:xfrm>
            <a:off x="524784" y="248038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Vulnerabilidad e impactos observados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4C54AF-CEF9-49D1-9C10-9831ED5F3373}"/>
              </a:ext>
            </a:extLst>
          </p:cNvPr>
          <p:cNvGrpSpPr/>
          <p:nvPr/>
        </p:nvGrpSpPr>
        <p:grpSpPr>
          <a:xfrm>
            <a:off x="1990725" y="1809670"/>
            <a:ext cx="5448233" cy="3630751"/>
            <a:chOff x="1873085" y="1067642"/>
            <a:chExt cx="5579235" cy="3729914"/>
          </a:xfrm>
        </p:grpSpPr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51041B3D-CAFC-49C9-9F40-F2994D1A3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84" t="15848" r="15817" b="40822"/>
            <a:stretch>
              <a:fillRect/>
            </a:stretch>
          </p:blipFill>
          <p:spPr bwMode="auto">
            <a:xfrm>
              <a:off x="1873085" y="1067642"/>
              <a:ext cx="5579235" cy="3729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6D96DA-168C-4278-B075-227339904362}"/>
                </a:ext>
              </a:extLst>
            </p:cNvPr>
            <p:cNvGrpSpPr/>
            <p:nvPr/>
          </p:nvGrpSpPr>
          <p:grpSpPr>
            <a:xfrm>
              <a:off x="1973943" y="2070705"/>
              <a:ext cx="4119053" cy="1392590"/>
              <a:chOff x="1973943" y="2070705"/>
              <a:chExt cx="4119053" cy="139259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78416E2-407A-4E2F-AF83-F6D81BAE6161}"/>
                  </a:ext>
                </a:extLst>
              </p:cNvPr>
              <p:cNvSpPr/>
              <p:nvPr/>
            </p:nvSpPr>
            <p:spPr>
              <a:xfrm>
                <a:off x="1973943" y="2070705"/>
                <a:ext cx="4119053" cy="1392590"/>
              </a:xfrm>
              <a:custGeom>
                <a:avLst/>
                <a:gdLst>
                  <a:gd name="connsiteX0" fmla="*/ 2680305 w 4119053"/>
                  <a:gd name="connsiteY0" fmla="*/ 0 h 1392590"/>
                  <a:gd name="connsiteX1" fmla="*/ 2114247 w 4119053"/>
                  <a:gd name="connsiteY1" fmla="*/ 232228 h 1392590"/>
                  <a:gd name="connsiteX2" fmla="*/ 2278743 w 4119053"/>
                  <a:gd name="connsiteY2" fmla="*/ 425752 h 1392590"/>
                  <a:gd name="connsiteX3" fmla="*/ 3381828 w 4119053"/>
                  <a:gd name="connsiteY3" fmla="*/ 754743 h 1392590"/>
                  <a:gd name="connsiteX4" fmla="*/ 3381828 w 4119053"/>
                  <a:gd name="connsiteY4" fmla="*/ 817638 h 1392590"/>
                  <a:gd name="connsiteX5" fmla="*/ 3347962 w 4119053"/>
                  <a:gd name="connsiteY5" fmla="*/ 895047 h 1392590"/>
                  <a:gd name="connsiteX6" fmla="*/ 4097867 w 4119053"/>
                  <a:gd name="connsiteY6" fmla="*/ 1195009 h 1392590"/>
                  <a:gd name="connsiteX7" fmla="*/ 3817257 w 4119053"/>
                  <a:gd name="connsiteY7" fmla="*/ 1383695 h 1392590"/>
                  <a:gd name="connsiteX8" fmla="*/ 2835124 w 4119053"/>
                  <a:gd name="connsiteY8" fmla="*/ 1335314 h 1392590"/>
                  <a:gd name="connsiteX9" fmla="*/ 2090057 w 4119053"/>
                  <a:gd name="connsiteY9" fmla="*/ 1103085 h 1392590"/>
                  <a:gd name="connsiteX10" fmla="*/ 1378857 w 4119053"/>
                  <a:gd name="connsiteY10" fmla="*/ 991809 h 1392590"/>
                  <a:gd name="connsiteX11" fmla="*/ 0 w 4119053"/>
                  <a:gd name="connsiteY11" fmla="*/ 754743 h 1392590"/>
                  <a:gd name="connsiteX12" fmla="*/ 0 w 4119053"/>
                  <a:gd name="connsiteY12" fmla="*/ 754743 h 139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9053" h="1392590">
                    <a:moveTo>
                      <a:pt x="2680305" y="0"/>
                    </a:moveTo>
                    <a:cubicBezTo>
                      <a:pt x="2430739" y="80634"/>
                      <a:pt x="2181174" y="161269"/>
                      <a:pt x="2114247" y="232228"/>
                    </a:cubicBezTo>
                    <a:cubicBezTo>
                      <a:pt x="2047320" y="303187"/>
                      <a:pt x="2067479" y="338666"/>
                      <a:pt x="2278743" y="425752"/>
                    </a:cubicBezTo>
                    <a:cubicBezTo>
                      <a:pt x="2490006" y="512838"/>
                      <a:pt x="3197981" y="689429"/>
                      <a:pt x="3381828" y="754743"/>
                    </a:cubicBezTo>
                    <a:cubicBezTo>
                      <a:pt x="3565675" y="820057"/>
                      <a:pt x="3387472" y="794254"/>
                      <a:pt x="3381828" y="817638"/>
                    </a:cubicBezTo>
                    <a:cubicBezTo>
                      <a:pt x="3376184" y="841022"/>
                      <a:pt x="3228622" y="832152"/>
                      <a:pt x="3347962" y="895047"/>
                    </a:cubicBezTo>
                    <a:cubicBezTo>
                      <a:pt x="3467302" y="957942"/>
                      <a:pt x="4019651" y="1113568"/>
                      <a:pt x="4097867" y="1195009"/>
                    </a:cubicBezTo>
                    <a:cubicBezTo>
                      <a:pt x="4176083" y="1276450"/>
                      <a:pt x="4027714" y="1360311"/>
                      <a:pt x="3817257" y="1383695"/>
                    </a:cubicBezTo>
                    <a:cubicBezTo>
                      <a:pt x="3606800" y="1407079"/>
                      <a:pt x="3122991" y="1382082"/>
                      <a:pt x="2835124" y="1335314"/>
                    </a:cubicBezTo>
                    <a:cubicBezTo>
                      <a:pt x="2547257" y="1288546"/>
                      <a:pt x="2332768" y="1160336"/>
                      <a:pt x="2090057" y="1103085"/>
                    </a:cubicBezTo>
                    <a:cubicBezTo>
                      <a:pt x="1847346" y="1045834"/>
                      <a:pt x="1378857" y="991809"/>
                      <a:pt x="1378857" y="991809"/>
                    </a:cubicBezTo>
                    <a:lnTo>
                      <a:pt x="0" y="754743"/>
                    </a:lnTo>
                    <a:lnTo>
                      <a:pt x="0" y="754743"/>
                    </a:lnTo>
                  </a:path>
                </a:pathLst>
              </a:custGeom>
              <a:ln w="41275">
                <a:solidFill>
                  <a:schemeClr val="accent2"/>
                </a:solidFill>
                <a:prstDash val="lg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09A4F1-1CC8-4AD3-98D2-813F3D201067}"/>
                  </a:ext>
                </a:extLst>
              </p:cNvPr>
              <p:cNvSpPr txBox="1"/>
              <p:nvPr/>
            </p:nvSpPr>
            <p:spPr>
              <a:xfrm>
                <a:off x="3863219" y="2689981"/>
                <a:ext cx="141756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3600± 200</a:t>
                </a:r>
              </a:p>
            </p:txBody>
          </p:sp>
        </p:grp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30A3081-883C-45F0-B2F3-6000CBB31544}"/>
                </a:ext>
              </a:extLst>
            </p:cNvPr>
            <p:cNvSpPr/>
            <p:nvPr/>
          </p:nvSpPr>
          <p:spPr>
            <a:xfrm rot="11985782">
              <a:off x="3213783" y="2297789"/>
              <a:ext cx="781352" cy="3628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6462B6-AFAE-49DF-93CF-159BB91D7849}"/>
                </a:ext>
              </a:extLst>
            </p:cNvPr>
            <p:cNvSpPr txBox="1"/>
            <p:nvPr/>
          </p:nvSpPr>
          <p:spPr>
            <a:xfrm>
              <a:off x="2007811" y="1572381"/>
              <a:ext cx="7740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2" name="5 CuadroTexto">
            <a:extLst>
              <a:ext uri="{FF2B5EF4-FFF2-40B4-BE49-F238E27FC236}">
                <a16:creationId xmlns:a16="http://schemas.microsoft.com/office/drawing/2014/main" id="{FB43B841-FF17-442B-BE92-437BBAD938FE}"/>
              </a:ext>
            </a:extLst>
          </p:cNvPr>
          <p:cNvSpPr txBox="1"/>
          <p:nvPr/>
        </p:nvSpPr>
        <p:spPr>
          <a:xfrm>
            <a:off x="6174341" y="402433"/>
            <a:ext cx="29533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Implicaciones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 la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Biodiversidad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91307A4E-05A0-4997-BF0B-051313A36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9" y="5787522"/>
            <a:ext cx="8496944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Modelos CC sugieren un incremento entre 4 a 5 °C al final de siglo: Desplazamiento nicho climático actual de las especies cerca de </a:t>
            </a:r>
            <a:r>
              <a:rPr kumimoji="0" lang="es-ES" sz="1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800-900 m en altitud</a:t>
            </a:r>
            <a:r>
              <a:rPr kumimoji="0" lang="es-ES" sz="1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s-ES" sz="19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Thuiller</a:t>
            </a:r>
            <a:r>
              <a:rPr kumimoji="0" lang="es-ES" sz="1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et al. 2007).</a:t>
            </a:r>
          </a:p>
        </p:txBody>
      </p:sp>
    </p:spTree>
    <p:extLst>
      <p:ext uri="{BB962C8B-B14F-4D97-AF65-F5344CB8AC3E}">
        <p14:creationId xmlns:p14="http://schemas.microsoft.com/office/powerpoint/2010/main" val="197974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5" descr="F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9225" y="2847975"/>
            <a:ext cx="4508500" cy="3959225"/>
          </a:xfrm>
        </p:spPr>
      </p:pic>
      <p:sp>
        <p:nvSpPr>
          <p:cNvPr id="111619" name="Text Box 8"/>
          <p:cNvSpPr txBox="1">
            <a:spLocks noChangeArrowheads="1"/>
          </p:cNvSpPr>
          <p:nvPr/>
        </p:nvSpPr>
        <p:spPr bwMode="auto">
          <a:xfrm>
            <a:off x="338138" y="6278563"/>
            <a:ext cx="2005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Bush et al. (2004)</a:t>
            </a:r>
          </a:p>
        </p:txBody>
      </p:sp>
      <p:sp>
        <p:nvSpPr>
          <p:cNvPr id="111621" name="Text Box 9"/>
          <p:cNvSpPr txBox="1">
            <a:spLocks noChangeArrowheads="1"/>
          </p:cNvSpPr>
          <p:nvPr/>
        </p:nvSpPr>
        <p:spPr bwMode="auto">
          <a:xfrm>
            <a:off x="5487987" y="5411256"/>
            <a:ext cx="245427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migración</a:t>
            </a:r>
            <a:r>
              <a: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5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especies</a:t>
            </a:r>
            <a:r>
              <a: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5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plantas</a:t>
            </a:r>
            <a:r>
              <a: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5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hacia</a:t>
            </a:r>
            <a:r>
              <a: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55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arriba</a:t>
            </a:r>
            <a:endParaRPr kumimoji="0" lang="en-US" sz="15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38125" y="920453"/>
            <a:ext cx="88392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Vegetación tropical ha respondido a cambios climáticos  del pasado con "migraciones“ de especies.</a:t>
            </a:r>
            <a:br>
              <a:rPr kumimoji="0" lang="es-PE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s-PE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Durante la época de hielo (Pleistoceno) y el Holoceno, muchas especies en los Andes “migraron” 1000-1200 m de altitud.</a:t>
            </a:r>
            <a:r>
              <a:rPr kumimoji="0" lang="es-PE" sz="2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1624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 migración de plantas tropicales: evidencia histórica</a:t>
            </a:r>
            <a:endParaRPr kumimoji="0" lang="es-PE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1625" name="TextBox 9"/>
          <p:cNvSpPr txBox="1">
            <a:spLocks noChangeArrowheads="1"/>
          </p:cNvSpPr>
          <p:nvPr/>
        </p:nvSpPr>
        <p:spPr bwMode="auto">
          <a:xfrm rot="-5400000">
            <a:off x="2528094" y="4369594"/>
            <a:ext cx="28924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Elevación promedia</a:t>
            </a:r>
          </a:p>
        </p:txBody>
      </p:sp>
      <p:cxnSp>
        <p:nvCxnSpPr>
          <p:cNvPr id="10" name="3 Conector recto"/>
          <p:cNvCxnSpPr/>
          <p:nvPr/>
        </p:nvCxnSpPr>
        <p:spPr>
          <a:xfrm>
            <a:off x="0" y="639763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8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F2219F4-EAAD-4B26-9EBA-DC48974B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899" y="-188912"/>
            <a:ext cx="49498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7CFF814-22AA-4898-808D-18D328EE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661" y="-160337"/>
            <a:ext cx="49498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B992004B-CCBB-44E1-A9CE-E9E1C5FD8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55" y="600540"/>
            <a:ext cx="29819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zh-CN" b="0" i="0" dirty="0" err="1">
                <a:solidFill>
                  <a:srgbClr val="000000"/>
                </a:solidFill>
                <a:ea typeface="宋体" panose="02010600030101010101" pitchFamily="2" charset="-122"/>
                <a:cs typeface="Arial"/>
              </a:rPr>
              <a:t>Peru</a:t>
            </a:r>
            <a:r>
              <a:rPr lang="es-PE" altLang="zh-CN" b="0" i="0" dirty="0">
                <a:solidFill>
                  <a:srgbClr val="000000"/>
                </a:solidFill>
                <a:ea typeface="宋体" panose="02010600030101010101" pitchFamily="2" charset="-122"/>
                <a:cs typeface="Arial"/>
              </a:rPr>
              <a:t>: </a:t>
            </a:r>
            <a:r>
              <a:rPr lang="es-PE" altLang="zh-CN" b="0" i="0" dirty="0" err="1">
                <a:solidFill>
                  <a:srgbClr val="000000"/>
                </a:solidFill>
                <a:ea typeface="宋体" panose="02010600030101010101" pitchFamily="2" charset="-122"/>
                <a:cs typeface="Arial"/>
              </a:rPr>
              <a:t>Cochapata</a:t>
            </a:r>
            <a:r>
              <a:rPr lang="es-PE" altLang="zh-CN" b="0" i="0" dirty="0">
                <a:solidFill>
                  <a:srgbClr val="000000"/>
                </a:solidFill>
                <a:ea typeface="宋体" panose="02010600030101010101" pitchFamily="2" charset="-122"/>
                <a:cs typeface="Arial"/>
              </a:rPr>
              <a:t>:</a:t>
            </a:r>
            <a:r>
              <a:rPr lang="es-PE" altLang="zh-CN" b="0" i="0" dirty="0" err="1">
                <a:solidFill>
                  <a:srgbClr val="000000"/>
                </a:solidFill>
                <a:ea typeface="宋体" panose="02010600030101010101" pitchFamily="2" charset="-122"/>
              </a:rPr>
              <a:t>Kosnipata</a:t>
            </a:r>
            <a:r>
              <a:rPr lang="es-PE" altLang="zh-CN" b="0" i="0" dirty="0">
                <a:solidFill>
                  <a:srgbClr val="000000"/>
                </a:solidFill>
                <a:ea typeface="宋体" panose="02010600030101010101" pitchFamily="2" charset="-122"/>
              </a:rPr>
              <a:t> 900-3415 msnm</a:t>
            </a:r>
            <a:endParaRPr lang="es-PE" altLang="zh-CN" b="0" i="0" dirty="0">
              <a:solidFill>
                <a:srgbClr val="000000"/>
              </a:solidFill>
              <a:ea typeface="宋体" panose="02010600030101010101" pitchFamily="2" charset="-122"/>
              <a:cs typeface="Arial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DE7D01C-F639-49DF-AF63-13BB3C543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796" y="591234"/>
            <a:ext cx="29940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zh-CN" b="0" i="0" dirty="0">
                <a:solidFill>
                  <a:srgbClr val="000000"/>
                </a:solidFill>
                <a:ea typeface="宋体" panose="02010600030101010101" pitchFamily="2" charset="-122"/>
                <a:cs typeface="Arial"/>
              </a:rPr>
              <a:t>Costa Rica: Volcán </a:t>
            </a:r>
            <a:r>
              <a:rPr lang="es-PE" altLang="zh-CN" b="0" i="0" dirty="0" err="1">
                <a:solidFill>
                  <a:srgbClr val="000000"/>
                </a:solidFill>
                <a:ea typeface="宋体" panose="02010600030101010101" pitchFamily="2" charset="-122"/>
                <a:cs typeface="Arial"/>
              </a:rPr>
              <a:t>Barva</a:t>
            </a:r>
            <a:endParaRPr lang="es-PE" altLang="zh-CN" b="0" i="0" dirty="0">
              <a:solidFill>
                <a:srgbClr val="000000"/>
              </a:solidFill>
              <a:ea typeface="宋体" panose="02010600030101010101" pitchFamily="2" charset="-122"/>
              <a:cs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zh-CN" b="0" i="0" dirty="0">
                <a:solidFill>
                  <a:srgbClr val="000000"/>
                </a:solidFill>
                <a:ea typeface="宋体" panose="02010600030101010101" pitchFamily="2" charset="-122"/>
                <a:cs typeface="Arial"/>
              </a:rPr>
              <a:t>100-2800 msnm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752E669-EB7A-4BF7-A77A-D592E7AFF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796" y="5257402"/>
            <a:ext cx="4083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zh-CN" sz="1600" b="0" i="0" dirty="0">
                <a:solidFill>
                  <a:srgbClr val="FFFFFF"/>
                </a:solidFill>
                <a:cs typeface="Arial"/>
              </a:rPr>
              <a:t>89% (8/9) </a:t>
            </a:r>
            <a:r>
              <a:rPr lang="en-US" altLang="zh-CN" sz="1600" b="0" i="0" dirty="0">
                <a:solidFill>
                  <a:srgbClr val="FFFFFF"/>
                </a:solidFill>
                <a:cs typeface="Arial"/>
              </a:rPr>
              <a:t>showed upslope displacement</a:t>
            </a:r>
            <a:endParaRPr lang="es-PE" altLang="zh-CN" sz="1600" b="0" i="0" dirty="0">
              <a:solidFill>
                <a:srgbClr val="FFFFFF"/>
              </a:solidFill>
              <a:cs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0" i="0" dirty="0">
                <a:solidFill>
                  <a:srgbClr val="FFFFFF"/>
                </a:solidFill>
                <a:cs typeface="Arial"/>
              </a:rPr>
              <a:t>+2.0m yr-1 (+0.5 – +3.5m yr-1). 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4BE6DEC-E6D6-4F8E-BD84-65536DBC3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71" y="5257402"/>
            <a:ext cx="4192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zh-CN" sz="1600" i="0" dirty="0">
                <a:solidFill>
                  <a:srgbClr val="FFFFFF"/>
                </a:solidFill>
                <a:ea typeface="宋体" panose="02010600030101010101" pitchFamily="2" charset="-122"/>
                <a:cs typeface="Arial"/>
              </a:rPr>
              <a:t>79% </a:t>
            </a:r>
            <a:r>
              <a:rPr lang="es-PE" altLang="zh-CN" sz="1600" b="0" i="0" dirty="0">
                <a:solidFill>
                  <a:srgbClr val="FFFFFF"/>
                </a:solidFill>
                <a:ea typeface="宋体" panose="02010600030101010101" pitchFamily="2" charset="-122"/>
                <a:cs typeface="Arial"/>
              </a:rPr>
              <a:t>(12/14) </a:t>
            </a:r>
            <a:r>
              <a:rPr lang="en-US" altLang="zh-CN" sz="1600" b="0" i="0" dirty="0">
                <a:solidFill>
                  <a:srgbClr val="FFFFFF"/>
                </a:solidFill>
                <a:cs typeface="Arial"/>
              </a:rPr>
              <a:t>showed upslope displacement </a:t>
            </a:r>
            <a:r>
              <a:rPr lang="en-US" altLang="zh-CN" sz="1600" i="0" dirty="0">
                <a:solidFill>
                  <a:srgbClr val="FFFFFF"/>
                </a:solidFill>
                <a:ea typeface="宋体" panose="02010600030101010101" pitchFamily="2" charset="-122"/>
                <a:cs typeface="Arial"/>
              </a:rPr>
              <a:t>+2.0m yr</a:t>
            </a:r>
            <a:r>
              <a:rPr lang="en-US" altLang="zh-CN" sz="1600" i="0" baseline="30000" dirty="0">
                <a:solidFill>
                  <a:srgbClr val="FFFFFF"/>
                </a:solidFill>
                <a:ea typeface="宋体" panose="02010600030101010101" pitchFamily="2" charset="-122"/>
                <a:cs typeface="Arial"/>
              </a:rPr>
              <a:t>-1</a:t>
            </a:r>
            <a:r>
              <a:rPr lang="en-US" altLang="zh-CN" sz="1600" i="0" dirty="0">
                <a:solidFill>
                  <a:srgbClr val="FFFFFF"/>
                </a:solidFill>
                <a:ea typeface="宋体" panose="02010600030101010101" pitchFamily="2" charset="-122"/>
                <a:cs typeface="Arial"/>
              </a:rPr>
              <a:t> </a:t>
            </a:r>
            <a:r>
              <a:rPr lang="en-US" altLang="zh-CN" sz="1600" b="0" i="0" dirty="0">
                <a:solidFill>
                  <a:srgbClr val="FFFFFF"/>
                </a:solidFill>
                <a:ea typeface="宋体" panose="02010600030101010101" pitchFamily="2" charset="-122"/>
                <a:cs typeface="Arial"/>
              </a:rPr>
              <a:t>(+0.6 – +3.6m yr</a:t>
            </a:r>
            <a:r>
              <a:rPr lang="en-US" altLang="zh-CN" sz="1600" b="0" i="0" baseline="30000" dirty="0">
                <a:solidFill>
                  <a:srgbClr val="FFFFFF"/>
                </a:solidFill>
                <a:ea typeface="宋体" panose="02010600030101010101" pitchFamily="2" charset="-122"/>
                <a:cs typeface="Arial"/>
              </a:rPr>
              <a:t>-1</a:t>
            </a:r>
            <a:r>
              <a:rPr lang="en-US" altLang="zh-CN" sz="1600" b="0" i="0" dirty="0">
                <a:solidFill>
                  <a:srgbClr val="FFFFFF"/>
                </a:solidFill>
                <a:ea typeface="宋体" panose="02010600030101010101" pitchFamily="2" charset="-122"/>
                <a:cs typeface="Arial"/>
              </a:rPr>
              <a:t>). 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4D37BE1-47BB-47B2-B687-E6A34B918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848" y="6454188"/>
            <a:ext cx="1725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VE" altLang="es-419" sz="1400" b="0" i="0" dirty="0" err="1">
                <a:solidFill>
                  <a:srgbClr val="FFFFFF"/>
                </a:solidFill>
                <a:cs typeface="Arial"/>
              </a:rPr>
              <a:t>Feeley</a:t>
            </a:r>
            <a:r>
              <a:rPr lang="es-VE" altLang="es-419" sz="1400" b="0" i="0" dirty="0">
                <a:solidFill>
                  <a:srgbClr val="FFFFFF"/>
                </a:solidFill>
                <a:cs typeface="Arial"/>
              </a:rPr>
              <a:t> et al. (2013)</a:t>
            </a:r>
          </a:p>
        </p:txBody>
      </p:sp>
    </p:spTree>
    <p:extLst>
      <p:ext uri="{BB962C8B-B14F-4D97-AF65-F5344CB8AC3E}">
        <p14:creationId xmlns:p14="http://schemas.microsoft.com/office/powerpoint/2010/main" val="185528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966158" y="211610"/>
            <a:ext cx="7681553" cy="1419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419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6527230" y="5304829"/>
            <a:ext cx="8108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419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PLOT</a:t>
            </a:r>
          </a:p>
        </p:txBody>
      </p:sp>
      <p:sp>
        <p:nvSpPr>
          <p:cNvPr id="126982" name="Text Box 7"/>
          <p:cNvSpPr txBox="1">
            <a:spLocks noChangeArrowheads="1"/>
          </p:cNvSpPr>
          <p:nvPr/>
        </p:nvSpPr>
        <p:spPr bwMode="auto">
          <a:xfrm>
            <a:off x="2829110" y="5304829"/>
            <a:ext cx="106365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419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GENUS</a:t>
            </a:r>
          </a:p>
        </p:txBody>
      </p:sp>
      <p:sp>
        <p:nvSpPr>
          <p:cNvPr id="126983" name="Text Box 8"/>
          <p:cNvSpPr txBox="1">
            <a:spLocks noChangeArrowheads="1"/>
          </p:cNvSpPr>
          <p:nvPr/>
        </p:nvSpPr>
        <p:spPr bwMode="auto">
          <a:xfrm rot="-5400000">
            <a:off x="15489" y="3292276"/>
            <a:ext cx="27086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419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MIGRATION RATE (m yr-1)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177E3F-1363-4056-A06F-585CF5B3DBCF}"/>
              </a:ext>
            </a:extLst>
          </p:cNvPr>
          <p:cNvGrpSpPr/>
          <p:nvPr/>
        </p:nvGrpSpPr>
        <p:grpSpPr>
          <a:xfrm>
            <a:off x="1626087" y="1668132"/>
            <a:ext cx="7021624" cy="4155453"/>
            <a:chOff x="1671637" y="2443162"/>
            <a:chExt cx="6100764" cy="3671888"/>
          </a:xfrm>
        </p:grpSpPr>
        <p:pic>
          <p:nvPicPr>
            <p:cNvPr id="126978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082" y="2443162"/>
              <a:ext cx="3312319" cy="367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1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299" r="-1476" b="6917"/>
            <a:stretch>
              <a:fillRect/>
            </a:stretch>
          </p:blipFill>
          <p:spPr bwMode="auto">
            <a:xfrm>
              <a:off x="1671637" y="2571751"/>
              <a:ext cx="3014663" cy="3084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4" name="Line 9"/>
            <p:cNvSpPr>
              <a:spLocks noChangeShapeType="1"/>
            </p:cNvSpPr>
            <p:nvPr/>
          </p:nvSpPr>
          <p:spPr bwMode="auto">
            <a:xfrm>
              <a:off x="1885950" y="4000500"/>
              <a:ext cx="25717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985" name="Line 10"/>
            <p:cNvSpPr>
              <a:spLocks noChangeShapeType="1"/>
            </p:cNvSpPr>
            <p:nvPr/>
          </p:nvSpPr>
          <p:spPr bwMode="auto">
            <a:xfrm>
              <a:off x="4914900" y="3086100"/>
              <a:ext cx="26289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6986" name="Text Box 3"/>
          <p:cNvSpPr txBox="1">
            <a:spLocks noChangeArrowheads="1"/>
          </p:cNvSpPr>
          <p:nvPr/>
        </p:nvSpPr>
        <p:spPr bwMode="auto">
          <a:xfrm>
            <a:off x="1489648" y="233641"/>
            <a:ext cx="64008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419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migration rates in the Andes is lower than projected by the changes in temperature observed in this area</a:t>
            </a:r>
            <a:endParaRPr kumimoji="0" lang="es-PE" altLang="es-419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419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419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Observed</a:t>
            </a:r>
            <a:r>
              <a:rPr kumimoji="0" lang="es-PE" altLang="es-419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s-419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migration</a:t>
            </a:r>
            <a:r>
              <a:rPr kumimoji="0" lang="es-PE" altLang="es-419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s-419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rate</a:t>
            </a:r>
            <a:r>
              <a:rPr kumimoji="0" lang="es-PE" altLang="es-419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= 2-3.5 m </a:t>
            </a:r>
            <a:r>
              <a:rPr kumimoji="0" lang="es-PE" altLang="es-419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year</a:t>
            </a:r>
            <a:r>
              <a:rPr kumimoji="0" lang="es-PE" altLang="es-419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PE" altLang="es-419" sz="15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-1</a:t>
            </a:r>
            <a:endParaRPr kumimoji="0" lang="es-PE" altLang="es-419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419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Predicted migration rate</a:t>
            </a:r>
            <a:r>
              <a:rPr kumimoji="0" lang="es-PE" altLang="es-419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&gt;9 m per </a:t>
            </a:r>
            <a:r>
              <a:rPr kumimoji="0" lang="es-PE" altLang="es-419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elevation</a:t>
            </a:r>
            <a:r>
              <a:rPr kumimoji="0" lang="es-PE" altLang="es-419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PE" altLang="es-419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year</a:t>
            </a:r>
            <a:r>
              <a:rPr kumimoji="0" lang="es-PE" altLang="es-419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PE" altLang="es-419" sz="15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-1</a:t>
            </a:r>
            <a:endParaRPr kumimoji="0" lang="en-US" altLang="es-419" sz="135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7E18BA8-EFC9-44E6-AE3F-97D463B50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043" y="6370451"/>
            <a:ext cx="1351957" cy="25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2" tIns="34286" rIns="68572" bIns="34286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Feeley</a:t>
            </a:r>
            <a:r>
              <a:rPr kumimoji="0" lang="es-V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 </a:t>
            </a:r>
            <a:r>
              <a:rPr lang="es-VE" sz="1200" b="1" kern="0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es-V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2011)</a:t>
            </a:r>
          </a:p>
        </p:txBody>
      </p:sp>
    </p:spTree>
    <p:extLst>
      <p:ext uri="{BB962C8B-B14F-4D97-AF65-F5344CB8AC3E}">
        <p14:creationId xmlns:p14="http://schemas.microsoft.com/office/powerpoint/2010/main" val="52750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8F3B0-9A44-421B-9DEC-EA28BCD20178}"/>
              </a:ext>
            </a:extLst>
          </p:cNvPr>
          <p:cNvSpPr/>
          <p:nvPr/>
        </p:nvSpPr>
        <p:spPr>
          <a:xfrm>
            <a:off x="371475" y="5061899"/>
            <a:ext cx="855821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s-419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Tasas de </a:t>
            </a:r>
            <a:r>
              <a:rPr lang="es-419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termofilización</a:t>
            </a:r>
            <a:r>
              <a:rPr lang="es-419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las comunidades de bosques en </a:t>
            </a:r>
            <a:r>
              <a:rPr lang="es-419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los Andes: </a:t>
            </a:r>
            <a:r>
              <a:rPr lang="es-419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los puntos muestran el Índice de temperatura de la comunidad (CTI) frente a la temperatura media anual (MAT) para todos los censos de parcelas. Las líneas indican el promedio de CTI frente a MAT calculado para períodos de cinco años que se superponen desde 2000 a 2015.</a:t>
            </a:r>
            <a:endParaRPr lang="es-419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01E06-522E-4B46-AE17-3681112B202B}"/>
              </a:ext>
            </a:extLst>
          </p:cNvPr>
          <p:cNvSpPr txBox="1"/>
          <p:nvPr/>
        </p:nvSpPr>
        <p:spPr>
          <a:xfrm>
            <a:off x="6213016" y="6273612"/>
            <a:ext cx="27166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s-419" sz="1350" dirty="0">
                <a:solidFill>
                  <a:prstClr val="black"/>
                </a:solidFill>
                <a:latin typeface="Calibri" panose="020F0502020204030204"/>
              </a:rPr>
              <a:t>Fadrique et al. (2018). </a:t>
            </a:r>
            <a:r>
              <a:rPr lang="es-419" sz="1350" b="1" dirty="0" err="1">
                <a:solidFill>
                  <a:prstClr val="black"/>
                </a:solidFill>
                <a:latin typeface="Calibri" panose="020F0502020204030204"/>
              </a:rPr>
              <a:t>Nature</a:t>
            </a:r>
            <a:endParaRPr lang="es-419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7C92ED-C84C-4589-A0CC-5F99E9A079DD}"/>
              </a:ext>
            </a:extLst>
          </p:cNvPr>
          <p:cNvSpPr txBox="1"/>
          <p:nvPr/>
        </p:nvSpPr>
        <p:spPr>
          <a:xfrm>
            <a:off x="158304" y="114300"/>
            <a:ext cx="6642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419" sz="1500" b="1" dirty="0">
                <a:solidFill>
                  <a:prstClr val="black"/>
                </a:solidFill>
              </a:rPr>
              <a:t>Dinámicas de cambios</a:t>
            </a:r>
            <a:r>
              <a:rPr lang="es-419" sz="1500" b="1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s-419" sz="1500" b="1" dirty="0" err="1">
                <a:solidFill>
                  <a:prstClr val="black"/>
                </a:solidFill>
                <a:latin typeface="Calibri" panose="020F0502020204030204"/>
              </a:rPr>
              <a:t>Termofilización</a:t>
            </a:r>
            <a:endParaRPr lang="es-419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10E6F-CDB5-4F8E-A701-2DC05B02FE69}"/>
              </a:ext>
            </a:extLst>
          </p:cNvPr>
          <p:cNvCxnSpPr>
            <a:cxnSpLocks/>
          </p:cNvCxnSpPr>
          <p:nvPr/>
        </p:nvCxnSpPr>
        <p:spPr>
          <a:xfrm>
            <a:off x="0" y="434347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00E1BAA-DE57-493A-AAC7-2A56D92AE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4" y="1383496"/>
            <a:ext cx="8664900" cy="34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69440"/>
            <a:ext cx="9143999" cy="6081415"/>
          </a:xfrm>
          <a:prstGeom prst="rect">
            <a:avLst/>
          </a:prstGeom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419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 fragmented cloud forest species migrate to their climatic optimum?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HN" altLang="es-419" sz="2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998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420</Words>
  <Application>Microsoft Office PowerPoint</Application>
  <PresentationFormat>On-screen Show (4:3)</PresentationFormat>
  <Paragraphs>49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Office Theme</vt:lpstr>
      <vt:lpstr>1_Office Theme</vt:lpstr>
      <vt:lpstr>Tema de Office</vt:lpstr>
      <vt:lpstr>2_Office Theme</vt:lpstr>
      <vt:lpstr>La region Noroeste de Sudamérica (NWS)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region Noroeste de Sudamérica (NWS) </dc:title>
  <dc:creator>Francisco Xavier Cuesta</dc:creator>
  <cp:lastModifiedBy>Francisco Xavier Cuesta</cp:lastModifiedBy>
  <cp:revision>1</cp:revision>
  <dcterms:created xsi:type="dcterms:W3CDTF">2022-03-23T04:23:39Z</dcterms:created>
  <dcterms:modified xsi:type="dcterms:W3CDTF">2022-03-23T05:43:58Z</dcterms:modified>
</cp:coreProperties>
</file>